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sldIdLst>
    <p:sldId id="280" r:id="rId5"/>
    <p:sldId id="289" r:id="rId6"/>
    <p:sldId id="292" r:id="rId7"/>
    <p:sldId id="293" r:id="rId8"/>
    <p:sldId id="281" r:id="rId9"/>
    <p:sldId id="288" r:id="rId10"/>
    <p:sldId id="283" r:id="rId11"/>
    <p:sldId id="294" r:id="rId12"/>
    <p:sldId id="295" r:id="rId13"/>
    <p:sldId id="296" r:id="rId14"/>
    <p:sldId id="297" r:id="rId15"/>
    <p:sldId id="298" r:id="rId16"/>
    <p:sldId id="299" r:id="rId17"/>
    <p:sldId id="300" r:id="rId18"/>
    <p:sldId id="301" r:id="rId19"/>
    <p:sldId id="302" r:id="rId20"/>
    <p:sldId id="303" r:id="rId21"/>
    <p:sldId id="304" r:id="rId22"/>
    <p:sldId id="305"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838" autoAdjust="0"/>
    <p:restoredTop sz="94619" autoAdjust="0"/>
  </p:normalViewPr>
  <p:slideViewPr>
    <p:cSldViewPr snapToGrid="0">
      <p:cViewPr varScale="1">
        <p:scale>
          <a:sx n="86" d="100"/>
          <a:sy n="86" d="100"/>
        </p:scale>
        <p:origin x="566"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ableStyles" Target="tableStyles.xml"/></Relationships>
</file>

<file path=ppt/diagrams/_rels/data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svg"/><Relationship Id="rId1" Type="http://schemas.openxmlformats.org/officeDocument/2006/relationships/image" Target="../media/image17.png"/><Relationship Id="rId4" Type="http://schemas.openxmlformats.org/officeDocument/2006/relationships/image" Target="../media/image20.svg"/></Relationships>
</file>

<file path=ppt/diagrams/_rels/data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svg"/><Relationship Id="rId1" Type="http://schemas.openxmlformats.org/officeDocument/2006/relationships/image" Target="../media/image17.png"/><Relationship Id="rId4" Type="http://schemas.openxmlformats.org/officeDocument/2006/relationships/image" Target="../media/image20.svg"/></Relationships>
</file>

<file path=ppt/diagrams/_rels/data5.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7.png"/><Relationship Id="rId7" Type="http://schemas.openxmlformats.org/officeDocument/2006/relationships/image" Target="../media/image19.png"/><Relationship Id="rId2" Type="http://schemas.openxmlformats.org/officeDocument/2006/relationships/image" Target="../media/image22.svg"/><Relationship Id="rId1" Type="http://schemas.openxmlformats.org/officeDocument/2006/relationships/image" Target="../media/image21.png"/><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18.svg"/></Relationships>
</file>

<file path=ppt/diagrams/_rels/data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svg"/><Relationship Id="rId1" Type="http://schemas.openxmlformats.org/officeDocument/2006/relationships/image" Target="../media/image25.png"/><Relationship Id="rId4" Type="http://schemas.openxmlformats.org/officeDocument/2006/relationships/image" Target="../media/image28.svg"/></Relationships>
</file>

<file path=ppt/diagrams/_rels/data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6.svg"/><Relationship Id="rId1" Type="http://schemas.openxmlformats.org/officeDocument/2006/relationships/image" Target="../media/image25.png"/><Relationship Id="rId4" Type="http://schemas.openxmlformats.org/officeDocument/2006/relationships/image" Target="../media/image20.svg"/></Relationships>
</file>

<file path=ppt/diagrams/_rels/data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svg"/><Relationship Id="rId1" Type="http://schemas.openxmlformats.org/officeDocument/2006/relationships/image" Target="../media/image29.png"/><Relationship Id="rId4" Type="http://schemas.openxmlformats.org/officeDocument/2006/relationships/image" Target="../media/image32.svg"/></Relationships>
</file>

<file path=ppt/diagrams/_rels/drawing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svg"/><Relationship Id="rId1" Type="http://schemas.openxmlformats.org/officeDocument/2006/relationships/image" Target="../media/image17.png"/><Relationship Id="rId4" Type="http://schemas.openxmlformats.org/officeDocument/2006/relationships/image" Target="../media/image20.svg"/></Relationships>
</file>

<file path=ppt/diagrams/_rels/drawing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svg"/><Relationship Id="rId1" Type="http://schemas.openxmlformats.org/officeDocument/2006/relationships/image" Target="../media/image17.png"/><Relationship Id="rId4" Type="http://schemas.openxmlformats.org/officeDocument/2006/relationships/image" Target="../media/image20.svg"/></Relationships>
</file>

<file path=ppt/diagrams/_rels/drawing5.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7.png"/><Relationship Id="rId7" Type="http://schemas.openxmlformats.org/officeDocument/2006/relationships/image" Target="../media/image19.png"/><Relationship Id="rId2" Type="http://schemas.openxmlformats.org/officeDocument/2006/relationships/image" Target="../media/image22.svg"/><Relationship Id="rId1" Type="http://schemas.openxmlformats.org/officeDocument/2006/relationships/image" Target="../media/image21.png"/><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18.svg"/></Relationships>
</file>

<file path=ppt/diagrams/_rels/drawing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svg"/><Relationship Id="rId1" Type="http://schemas.openxmlformats.org/officeDocument/2006/relationships/image" Target="../media/image25.png"/><Relationship Id="rId4" Type="http://schemas.openxmlformats.org/officeDocument/2006/relationships/image" Target="../media/image28.svg"/></Relationships>
</file>

<file path=ppt/diagrams/_rels/drawing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6.svg"/><Relationship Id="rId1" Type="http://schemas.openxmlformats.org/officeDocument/2006/relationships/image" Target="../media/image25.png"/><Relationship Id="rId4" Type="http://schemas.openxmlformats.org/officeDocument/2006/relationships/image" Target="../media/image20.svg"/></Relationships>
</file>

<file path=ppt/diagrams/_rels/drawing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svg"/><Relationship Id="rId1" Type="http://schemas.openxmlformats.org/officeDocument/2006/relationships/image" Target="../media/image29.png"/><Relationship Id="rId4" Type="http://schemas.openxmlformats.org/officeDocument/2006/relationships/image" Target="../media/image32.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817CCF5-DA3F-4E5F-BE7C-D8111B2BFEBA}" type="doc">
      <dgm:prSet loTypeId="urn:microsoft.com/office/officeart/2008/layout/AlternatingHexagons" loCatId="list" qsTypeId="urn:microsoft.com/office/officeart/2005/8/quickstyle/simple1" qsCatId="simple" csTypeId="urn:microsoft.com/office/officeart/2005/8/colors/accent1_2" csCatId="accent1" phldr="1"/>
      <dgm:spPr/>
      <dgm:t>
        <a:bodyPr/>
        <a:lstStyle/>
        <a:p>
          <a:endParaRPr lang="en-US"/>
        </a:p>
      </dgm:t>
    </dgm:pt>
    <dgm:pt modelId="{E754A2A0-41CE-428B-9DDC-DCD1FD12D16A}">
      <dgm:prSet/>
      <dgm:spPr/>
      <dgm:t>
        <a:bodyPr/>
        <a:lstStyle/>
        <a:p>
          <a:pPr>
            <a:defRPr b="1"/>
          </a:pPr>
          <a:r>
            <a:rPr lang="en-US" dirty="0"/>
            <a:t>Bar plot for district</a:t>
          </a:r>
        </a:p>
      </dgm:t>
    </dgm:pt>
    <dgm:pt modelId="{BE164097-A5AA-4EA1-9E64-D7FCD4DD2A4E}" type="parTrans" cxnId="{507A74C7-FEAF-4A4C-9250-0613CBC2F127}">
      <dgm:prSet/>
      <dgm:spPr/>
      <dgm:t>
        <a:bodyPr/>
        <a:lstStyle/>
        <a:p>
          <a:endParaRPr lang="en-US"/>
        </a:p>
      </dgm:t>
    </dgm:pt>
    <dgm:pt modelId="{02D8D4EF-9694-45C7-AF26-E20371B3C352}" type="sibTrans" cxnId="{507A74C7-FEAF-4A4C-9250-0613CBC2F127}">
      <dgm:prSet/>
      <dgm:spPr/>
      <dgm:t>
        <a:bodyPr/>
        <a:lstStyle/>
        <a:p>
          <a:endParaRPr lang="en-US"/>
        </a:p>
      </dgm:t>
    </dgm:pt>
    <dgm:pt modelId="{C2F66EED-74C3-4F36-A1D4-8AFCBB009938}">
      <dgm:prSet/>
      <dgm:spPr/>
      <dgm:t>
        <a:bodyPr/>
        <a:lstStyle/>
        <a:p>
          <a:r>
            <a:rPr lang="en-US" dirty="0"/>
            <a:t>Shows how frequent each crime is in each district</a:t>
          </a:r>
        </a:p>
      </dgm:t>
    </dgm:pt>
    <dgm:pt modelId="{5CF5C62A-BD1A-4922-92B6-33ECA44C1F76}" type="parTrans" cxnId="{7A243DB8-C0B8-4718-B558-CE939B8FF03E}">
      <dgm:prSet/>
      <dgm:spPr/>
      <dgm:t>
        <a:bodyPr/>
        <a:lstStyle/>
        <a:p>
          <a:endParaRPr lang="en-US"/>
        </a:p>
      </dgm:t>
    </dgm:pt>
    <dgm:pt modelId="{F9BAA161-AAEC-4A41-B4D9-A27EAD80526E}" type="sibTrans" cxnId="{7A243DB8-C0B8-4718-B558-CE939B8FF03E}">
      <dgm:prSet/>
      <dgm:spPr/>
      <dgm:t>
        <a:bodyPr/>
        <a:lstStyle/>
        <a:p>
          <a:endParaRPr lang="en-US"/>
        </a:p>
      </dgm:t>
    </dgm:pt>
    <dgm:pt modelId="{DCCE571A-4D30-4294-ABAF-6885F619D2D9}">
      <dgm:prSet/>
      <dgm:spPr/>
      <dgm:t>
        <a:bodyPr/>
        <a:lstStyle/>
        <a:p>
          <a:pPr>
            <a:defRPr b="1"/>
          </a:pPr>
          <a:r>
            <a:rPr lang="en-US" dirty="0"/>
            <a:t>Bar plot for years</a:t>
          </a:r>
        </a:p>
      </dgm:t>
    </dgm:pt>
    <dgm:pt modelId="{3AD83C96-5A95-4337-BF2D-97454AF7F108}" type="parTrans" cxnId="{E70347E4-4461-4B80-8927-4CA0AEBFAAF8}">
      <dgm:prSet/>
      <dgm:spPr/>
      <dgm:t>
        <a:bodyPr/>
        <a:lstStyle/>
        <a:p>
          <a:endParaRPr lang="en-US"/>
        </a:p>
      </dgm:t>
    </dgm:pt>
    <dgm:pt modelId="{2C1DF6EC-6090-4926-A556-3D2417B7F2AA}" type="sibTrans" cxnId="{E70347E4-4461-4B80-8927-4CA0AEBFAAF8}">
      <dgm:prSet/>
      <dgm:spPr/>
      <dgm:t>
        <a:bodyPr/>
        <a:lstStyle/>
        <a:p>
          <a:endParaRPr lang="en-US"/>
        </a:p>
      </dgm:t>
    </dgm:pt>
    <dgm:pt modelId="{B4C55E9F-B5C0-4AD1-919B-D2D83AC9CD40}">
      <dgm:prSet/>
      <dgm:spPr/>
      <dgm:t>
        <a:bodyPr/>
        <a:lstStyle/>
        <a:p>
          <a:r>
            <a:rPr lang="en-US" dirty="0"/>
            <a:t>Shows which year has the most and least crimes</a:t>
          </a:r>
        </a:p>
      </dgm:t>
    </dgm:pt>
    <dgm:pt modelId="{D1B05DEA-DFE0-4560-B75F-1C2BCB67A7C6}" type="parTrans" cxnId="{B2BEE9D2-644C-400C-8E33-2C4491C5B104}">
      <dgm:prSet/>
      <dgm:spPr/>
      <dgm:t>
        <a:bodyPr/>
        <a:lstStyle/>
        <a:p>
          <a:endParaRPr lang="en-US"/>
        </a:p>
      </dgm:t>
    </dgm:pt>
    <dgm:pt modelId="{A6301E27-5ACC-4907-A7C8-B41877235C87}" type="sibTrans" cxnId="{B2BEE9D2-644C-400C-8E33-2C4491C5B104}">
      <dgm:prSet/>
      <dgm:spPr/>
      <dgm:t>
        <a:bodyPr/>
        <a:lstStyle/>
        <a:p>
          <a:endParaRPr lang="en-US"/>
        </a:p>
      </dgm:t>
    </dgm:pt>
    <dgm:pt modelId="{1C1B28B7-2609-4BAA-AAAB-5801EDFD334C}">
      <dgm:prSet/>
      <dgm:spPr/>
      <dgm:t>
        <a:bodyPr/>
        <a:lstStyle/>
        <a:p>
          <a:pPr>
            <a:defRPr b="1"/>
          </a:pPr>
          <a:r>
            <a:rPr lang="en-US" dirty="0"/>
            <a:t>Bar plot for hours</a:t>
          </a:r>
        </a:p>
      </dgm:t>
    </dgm:pt>
    <dgm:pt modelId="{2BF5F791-D223-44A4-B231-6C3F4B786D08}" type="parTrans" cxnId="{05037335-2E5B-48BE-86A9-5372B1A16299}">
      <dgm:prSet/>
      <dgm:spPr/>
      <dgm:t>
        <a:bodyPr/>
        <a:lstStyle/>
        <a:p>
          <a:endParaRPr lang="en-US"/>
        </a:p>
      </dgm:t>
    </dgm:pt>
    <dgm:pt modelId="{A432C086-9156-4D32-A06E-6E237CC66D92}" type="sibTrans" cxnId="{05037335-2E5B-48BE-86A9-5372B1A16299}">
      <dgm:prSet/>
      <dgm:spPr/>
      <dgm:t>
        <a:bodyPr/>
        <a:lstStyle/>
        <a:p>
          <a:endParaRPr lang="en-US"/>
        </a:p>
      </dgm:t>
    </dgm:pt>
    <dgm:pt modelId="{28C188E4-A3B1-47AF-802E-B2DED21921BA}">
      <dgm:prSet/>
      <dgm:spPr/>
      <dgm:t>
        <a:bodyPr/>
        <a:lstStyle/>
        <a:p>
          <a:r>
            <a:rPr lang="en-US" dirty="0"/>
            <a:t>Shows which hour is most likely to have a crime in</a:t>
          </a:r>
        </a:p>
      </dgm:t>
    </dgm:pt>
    <dgm:pt modelId="{C89C556F-BA69-4B68-9F7C-1121B26764B0}" type="parTrans" cxnId="{B807BF75-BC86-4A84-AB83-7B8BC68E737C}">
      <dgm:prSet/>
      <dgm:spPr/>
      <dgm:t>
        <a:bodyPr/>
        <a:lstStyle/>
        <a:p>
          <a:endParaRPr lang="en-US"/>
        </a:p>
      </dgm:t>
    </dgm:pt>
    <dgm:pt modelId="{7BEFF1EA-4DB5-4BD3-A89B-DF0184626A1A}" type="sibTrans" cxnId="{B807BF75-BC86-4A84-AB83-7B8BC68E737C}">
      <dgm:prSet/>
      <dgm:spPr/>
      <dgm:t>
        <a:bodyPr/>
        <a:lstStyle/>
        <a:p>
          <a:endParaRPr lang="en-US"/>
        </a:p>
      </dgm:t>
    </dgm:pt>
    <dgm:pt modelId="{CB2D1EEF-158C-45CC-81C0-90CE148C98EC}" type="pres">
      <dgm:prSet presAssocID="{E817CCF5-DA3F-4E5F-BE7C-D8111B2BFEBA}" presName="Name0" presStyleCnt="0">
        <dgm:presLayoutVars>
          <dgm:chMax/>
          <dgm:chPref/>
          <dgm:dir/>
          <dgm:animLvl val="lvl"/>
        </dgm:presLayoutVars>
      </dgm:prSet>
      <dgm:spPr/>
    </dgm:pt>
    <dgm:pt modelId="{9E520FF0-29F1-4738-820E-B67F45DFC742}" type="pres">
      <dgm:prSet presAssocID="{E754A2A0-41CE-428B-9DDC-DCD1FD12D16A}" presName="composite" presStyleCnt="0"/>
      <dgm:spPr/>
    </dgm:pt>
    <dgm:pt modelId="{EC9661FD-7069-4BC9-B38F-71258A7186FB}" type="pres">
      <dgm:prSet presAssocID="{E754A2A0-41CE-428B-9DDC-DCD1FD12D16A}" presName="Parent1" presStyleLbl="node1" presStyleIdx="0" presStyleCnt="6">
        <dgm:presLayoutVars>
          <dgm:chMax val="1"/>
          <dgm:chPref val="1"/>
          <dgm:bulletEnabled val="1"/>
        </dgm:presLayoutVars>
      </dgm:prSet>
      <dgm:spPr/>
    </dgm:pt>
    <dgm:pt modelId="{B86108F5-99B8-4367-A501-6D8DCE5BD492}" type="pres">
      <dgm:prSet presAssocID="{E754A2A0-41CE-428B-9DDC-DCD1FD12D16A}" presName="Childtext1" presStyleLbl="revTx" presStyleIdx="0" presStyleCnt="3">
        <dgm:presLayoutVars>
          <dgm:chMax val="0"/>
          <dgm:chPref val="0"/>
          <dgm:bulletEnabled val="1"/>
        </dgm:presLayoutVars>
      </dgm:prSet>
      <dgm:spPr/>
    </dgm:pt>
    <dgm:pt modelId="{DFA8FD1F-B45C-428C-8922-0928FAE928EE}" type="pres">
      <dgm:prSet presAssocID="{E754A2A0-41CE-428B-9DDC-DCD1FD12D16A}" presName="BalanceSpacing" presStyleCnt="0"/>
      <dgm:spPr/>
    </dgm:pt>
    <dgm:pt modelId="{F430D0B2-A8F4-4E23-819C-7ECEC19300BB}" type="pres">
      <dgm:prSet presAssocID="{E754A2A0-41CE-428B-9DDC-DCD1FD12D16A}" presName="BalanceSpacing1" presStyleCnt="0"/>
      <dgm:spPr/>
    </dgm:pt>
    <dgm:pt modelId="{A0510D0F-E5E5-4C7A-B1C3-B31938008B03}" type="pres">
      <dgm:prSet presAssocID="{02D8D4EF-9694-45C7-AF26-E20371B3C352}" presName="Accent1Text" presStyleLbl="node1" presStyleIdx="1" presStyleCnt="6"/>
      <dgm:spPr/>
    </dgm:pt>
    <dgm:pt modelId="{76DDF1D4-8C7B-4965-8051-70D5D09FE7F8}" type="pres">
      <dgm:prSet presAssocID="{02D8D4EF-9694-45C7-AF26-E20371B3C352}" presName="spaceBetweenRectangles" presStyleCnt="0"/>
      <dgm:spPr/>
    </dgm:pt>
    <dgm:pt modelId="{0B65F73D-AD9B-44E8-864C-B22A4FAEF475}" type="pres">
      <dgm:prSet presAssocID="{DCCE571A-4D30-4294-ABAF-6885F619D2D9}" presName="composite" presStyleCnt="0"/>
      <dgm:spPr/>
    </dgm:pt>
    <dgm:pt modelId="{F16C8919-38FF-4A71-8384-2CC7688FEBAD}" type="pres">
      <dgm:prSet presAssocID="{DCCE571A-4D30-4294-ABAF-6885F619D2D9}" presName="Parent1" presStyleLbl="node1" presStyleIdx="2" presStyleCnt="6">
        <dgm:presLayoutVars>
          <dgm:chMax val="1"/>
          <dgm:chPref val="1"/>
          <dgm:bulletEnabled val="1"/>
        </dgm:presLayoutVars>
      </dgm:prSet>
      <dgm:spPr/>
    </dgm:pt>
    <dgm:pt modelId="{77958C32-CBAD-4331-A5E6-30B2186F8F91}" type="pres">
      <dgm:prSet presAssocID="{DCCE571A-4D30-4294-ABAF-6885F619D2D9}" presName="Childtext1" presStyleLbl="revTx" presStyleIdx="1" presStyleCnt="3">
        <dgm:presLayoutVars>
          <dgm:chMax val="0"/>
          <dgm:chPref val="0"/>
          <dgm:bulletEnabled val="1"/>
        </dgm:presLayoutVars>
      </dgm:prSet>
      <dgm:spPr/>
    </dgm:pt>
    <dgm:pt modelId="{64927EA4-5775-42F8-BF91-42906D875C0D}" type="pres">
      <dgm:prSet presAssocID="{DCCE571A-4D30-4294-ABAF-6885F619D2D9}" presName="BalanceSpacing" presStyleCnt="0"/>
      <dgm:spPr/>
    </dgm:pt>
    <dgm:pt modelId="{47D7B117-24D0-444A-8FAB-5B3E0DB26FE2}" type="pres">
      <dgm:prSet presAssocID="{DCCE571A-4D30-4294-ABAF-6885F619D2D9}" presName="BalanceSpacing1" presStyleCnt="0"/>
      <dgm:spPr/>
    </dgm:pt>
    <dgm:pt modelId="{93363000-DC97-4817-81FE-892337B1B541}" type="pres">
      <dgm:prSet presAssocID="{2C1DF6EC-6090-4926-A556-3D2417B7F2AA}" presName="Accent1Text" presStyleLbl="node1" presStyleIdx="3" presStyleCnt="6"/>
      <dgm:spPr/>
    </dgm:pt>
    <dgm:pt modelId="{0D312634-09C8-4C02-B85A-A990BC8E5C34}" type="pres">
      <dgm:prSet presAssocID="{2C1DF6EC-6090-4926-A556-3D2417B7F2AA}" presName="spaceBetweenRectangles" presStyleCnt="0"/>
      <dgm:spPr/>
    </dgm:pt>
    <dgm:pt modelId="{B2EA9189-0493-4A49-B0C0-4836ACD894B3}" type="pres">
      <dgm:prSet presAssocID="{1C1B28B7-2609-4BAA-AAAB-5801EDFD334C}" presName="composite" presStyleCnt="0"/>
      <dgm:spPr/>
    </dgm:pt>
    <dgm:pt modelId="{C7D50113-AE20-4B70-B4D1-29044374A3F9}" type="pres">
      <dgm:prSet presAssocID="{1C1B28B7-2609-4BAA-AAAB-5801EDFD334C}" presName="Parent1" presStyleLbl="node1" presStyleIdx="4" presStyleCnt="6">
        <dgm:presLayoutVars>
          <dgm:chMax val="1"/>
          <dgm:chPref val="1"/>
          <dgm:bulletEnabled val="1"/>
        </dgm:presLayoutVars>
      </dgm:prSet>
      <dgm:spPr/>
    </dgm:pt>
    <dgm:pt modelId="{01BBC815-3F46-4323-B90F-7579F34EA834}" type="pres">
      <dgm:prSet presAssocID="{1C1B28B7-2609-4BAA-AAAB-5801EDFD334C}" presName="Childtext1" presStyleLbl="revTx" presStyleIdx="2" presStyleCnt="3">
        <dgm:presLayoutVars>
          <dgm:chMax val="0"/>
          <dgm:chPref val="0"/>
          <dgm:bulletEnabled val="1"/>
        </dgm:presLayoutVars>
      </dgm:prSet>
      <dgm:spPr/>
    </dgm:pt>
    <dgm:pt modelId="{4CF61CC0-C203-4368-A8E1-8A91B4509349}" type="pres">
      <dgm:prSet presAssocID="{1C1B28B7-2609-4BAA-AAAB-5801EDFD334C}" presName="BalanceSpacing" presStyleCnt="0"/>
      <dgm:spPr/>
    </dgm:pt>
    <dgm:pt modelId="{3018E212-8FEC-468F-84A1-B20876A4EC71}" type="pres">
      <dgm:prSet presAssocID="{1C1B28B7-2609-4BAA-AAAB-5801EDFD334C}" presName="BalanceSpacing1" presStyleCnt="0"/>
      <dgm:spPr/>
    </dgm:pt>
    <dgm:pt modelId="{CFCB236A-00A9-46EC-A4B1-6B39C98C224B}" type="pres">
      <dgm:prSet presAssocID="{A432C086-9156-4D32-A06E-6E237CC66D92}" presName="Accent1Text" presStyleLbl="node1" presStyleIdx="5" presStyleCnt="6"/>
      <dgm:spPr/>
    </dgm:pt>
  </dgm:ptLst>
  <dgm:cxnLst>
    <dgm:cxn modelId="{9F26380D-C0C5-4868-8F75-0701615335E3}" type="presOf" srcId="{E817CCF5-DA3F-4E5F-BE7C-D8111B2BFEBA}" destId="{CB2D1EEF-158C-45CC-81C0-90CE148C98EC}" srcOrd="0" destOrd="0" presId="urn:microsoft.com/office/officeart/2008/layout/AlternatingHexagons"/>
    <dgm:cxn modelId="{2DA6CE19-A54F-4055-A31F-D5EC3E4101F1}" type="presOf" srcId="{28C188E4-A3B1-47AF-802E-B2DED21921BA}" destId="{01BBC815-3F46-4323-B90F-7579F34EA834}" srcOrd="0" destOrd="0" presId="urn:microsoft.com/office/officeart/2008/layout/AlternatingHexagons"/>
    <dgm:cxn modelId="{11B75E33-26CE-413A-A486-B75FECAD5DFE}" type="presOf" srcId="{A432C086-9156-4D32-A06E-6E237CC66D92}" destId="{CFCB236A-00A9-46EC-A4B1-6B39C98C224B}" srcOrd="0" destOrd="0" presId="urn:microsoft.com/office/officeart/2008/layout/AlternatingHexagons"/>
    <dgm:cxn modelId="{05037335-2E5B-48BE-86A9-5372B1A16299}" srcId="{E817CCF5-DA3F-4E5F-BE7C-D8111B2BFEBA}" destId="{1C1B28B7-2609-4BAA-AAAB-5801EDFD334C}" srcOrd="2" destOrd="0" parTransId="{2BF5F791-D223-44A4-B231-6C3F4B786D08}" sibTransId="{A432C086-9156-4D32-A06E-6E237CC66D92}"/>
    <dgm:cxn modelId="{61B01341-5CC1-4534-87D0-B8E1FA8A4957}" type="presOf" srcId="{B4C55E9F-B5C0-4AD1-919B-D2D83AC9CD40}" destId="{77958C32-CBAD-4331-A5E6-30B2186F8F91}" srcOrd="0" destOrd="0" presId="urn:microsoft.com/office/officeart/2008/layout/AlternatingHexagons"/>
    <dgm:cxn modelId="{78E48E46-72D0-414E-9940-B536244D5D0E}" type="presOf" srcId="{C2F66EED-74C3-4F36-A1D4-8AFCBB009938}" destId="{B86108F5-99B8-4367-A501-6D8DCE5BD492}" srcOrd="0" destOrd="0" presId="urn:microsoft.com/office/officeart/2008/layout/AlternatingHexagons"/>
    <dgm:cxn modelId="{B807BF75-BC86-4A84-AB83-7B8BC68E737C}" srcId="{1C1B28B7-2609-4BAA-AAAB-5801EDFD334C}" destId="{28C188E4-A3B1-47AF-802E-B2DED21921BA}" srcOrd="0" destOrd="0" parTransId="{C89C556F-BA69-4B68-9F7C-1121B26764B0}" sibTransId="{7BEFF1EA-4DB5-4BD3-A89B-DF0184626A1A}"/>
    <dgm:cxn modelId="{8BF12C95-CFA4-48D1-B544-2C75FE26F9C4}" type="presOf" srcId="{2C1DF6EC-6090-4926-A556-3D2417B7F2AA}" destId="{93363000-DC97-4817-81FE-892337B1B541}" srcOrd="0" destOrd="0" presId="urn:microsoft.com/office/officeart/2008/layout/AlternatingHexagons"/>
    <dgm:cxn modelId="{77B067A5-EB8F-4DA8-91BF-B5D3582947E3}" type="presOf" srcId="{E754A2A0-41CE-428B-9DDC-DCD1FD12D16A}" destId="{EC9661FD-7069-4BC9-B38F-71258A7186FB}" srcOrd="0" destOrd="0" presId="urn:microsoft.com/office/officeart/2008/layout/AlternatingHexagons"/>
    <dgm:cxn modelId="{7A243DB8-C0B8-4718-B558-CE939B8FF03E}" srcId="{E754A2A0-41CE-428B-9DDC-DCD1FD12D16A}" destId="{C2F66EED-74C3-4F36-A1D4-8AFCBB009938}" srcOrd="0" destOrd="0" parTransId="{5CF5C62A-BD1A-4922-92B6-33ECA44C1F76}" sibTransId="{F9BAA161-AAEC-4A41-B4D9-A27EAD80526E}"/>
    <dgm:cxn modelId="{E0F9BBBD-E600-4A96-8A4F-266800BEE743}" type="presOf" srcId="{DCCE571A-4D30-4294-ABAF-6885F619D2D9}" destId="{F16C8919-38FF-4A71-8384-2CC7688FEBAD}" srcOrd="0" destOrd="0" presId="urn:microsoft.com/office/officeart/2008/layout/AlternatingHexagons"/>
    <dgm:cxn modelId="{DF39F6C6-888F-40C7-98F8-C5974B7DDDFB}" type="presOf" srcId="{02D8D4EF-9694-45C7-AF26-E20371B3C352}" destId="{A0510D0F-E5E5-4C7A-B1C3-B31938008B03}" srcOrd="0" destOrd="0" presId="urn:microsoft.com/office/officeart/2008/layout/AlternatingHexagons"/>
    <dgm:cxn modelId="{507A74C7-FEAF-4A4C-9250-0613CBC2F127}" srcId="{E817CCF5-DA3F-4E5F-BE7C-D8111B2BFEBA}" destId="{E754A2A0-41CE-428B-9DDC-DCD1FD12D16A}" srcOrd="0" destOrd="0" parTransId="{BE164097-A5AA-4EA1-9E64-D7FCD4DD2A4E}" sibTransId="{02D8D4EF-9694-45C7-AF26-E20371B3C352}"/>
    <dgm:cxn modelId="{B2BEE9D2-644C-400C-8E33-2C4491C5B104}" srcId="{DCCE571A-4D30-4294-ABAF-6885F619D2D9}" destId="{B4C55E9F-B5C0-4AD1-919B-D2D83AC9CD40}" srcOrd="0" destOrd="0" parTransId="{D1B05DEA-DFE0-4560-B75F-1C2BCB67A7C6}" sibTransId="{A6301E27-5ACC-4907-A7C8-B41877235C87}"/>
    <dgm:cxn modelId="{E70347E4-4461-4B80-8927-4CA0AEBFAAF8}" srcId="{E817CCF5-DA3F-4E5F-BE7C-D8111B2BFEBA}" destId="{DCCE571A-4D30-4294-ABAF-6885F619D2D9}" srcOrd="1" destOrd="0" parTransId="{3AD83C96-5A95-4337-BF2D-97454AF7F108}" sibTransId="{2C1DF6EC-6090-4926-A556-3D2417B7F2AA}"/>
    <dgm:cxn modelId="{4AC172F6-45BC-43AB-91FA-8294F51F8CFE}" type="presOf" srcId="{1C1B28B7-2609-4BAA-AAAB-5801EDFD334C}" destId="{C7D50113-AE20-4B70-B4D1-29044374A3F9}" srcOrd="0" destOrd="0" presId="urn:microsoft.com/office/officeart/2008/layout/AlternatingHexagons"/>
    <dgm:cxn modelId="{89911DFD-0DE2-4722-863A-32B79F5207CF}" type="presParOf" srcId="{CB2D1EEF-158C-45CC-81C0-90CE148C98EC}" destId="{9E520FF0-29F1-4738-820E-B67F45DFC742}" srcOrd="0" destOrd="0" presId="urn:microsoft.com/office/officeart/2008/layout/AlternatingHexagons"/>
    <dgm:cxn modelId="{369C239A-5946-400A-AE65-641CFA8A4D86}" type="presParOf" srcId="{9E520FF0-29F1-4738-820E-B67F45DFC742}" destId="{EC9661FD-7069-4BC9-B38F-71258A7186FB}" srcOrd="0" destOrd="0" presId="urn:microsoft.com/office/officeart/2008/layout/AlternatingHexagons"/>
    <dgm:cxn modelId="{5A1B6D3A-291B-4B94-A789-151D112DAA00}" type="presParOf" srcId="{9E520FF0-29F1-4738-820E-B67F45DFC742}" destId="{B86108F5-99B8-4367-A501-6D8DCE5BD492}" srcOrd="1" destOrd="0" presId="urn:microsoft.com/office/officeart/2008/layout/AlternatingHexagons"/>
    <dgm:cxn modelId="{27D5B73D-17A7-4BA9-BC6A-61D1755B1913}" type="presParOf" srcId="{9E520FF0-29F1-4738-820E-B67F45DFC742}" destId="{DFA8FD1F-B45C-428C-8922-0928FAE928EE}" srcOrd="2" destOrd="0" presId="urn:microsoft.com/office/officeart/2008/layout/AlternatingHexagons"/>
    <dgm:cxn modelId="{DCFD37D5-B0E8-4C93-B5F1-A4D833FBBAAB}" type="presParOf" srcId="{9E520FF0-29F1-4738-820E-B67F45DFC742}" destId="{F430D0B2-A8F4-4E23-819C-7ECEC19300BB}" srcOrd="3" destOrd="0" presId="urn:microsoft.com/office/officeart/2008/layout/AlternatingHexagons"/>
    <dgm:cxn modelId="{CC51C803-5B3C-4B16-8044-26C0A5A608EA}" type="presParOf" srcId="{9E520FF0-29F1-4738-820E-B67F45DFC742}" destId="{A0510D0F-E5E5-4C7A-B1C3-B31938008B03}" srcOrd="4" destOrd="0" presId="urn:microsoft.com/office/officeart/2008/layout/AlternatingHexagons"/>
    <dgm:cxn modelId="{8E6D32D9-0037-4EAE-9E12-EB428CD9C559}" type="presParOf" srcId="{CB2D1EEF-158C-45CC-81C0-90CE148C98EC}" destId="{76DDF1D4-8C7B-4965-8051-70D5D09FE7F8}" srcOrd="1" destOrd="0" presId="urn:microsoft.com/office/officeart/2008/layout/AlternatingHexagons"/>
    <dgm:cxn modelId="{CC31B0B7-40F6-4276-92D9-C5ED746DF156}" type="presParOf" srcId="{CB2D1EEF-158C-45CC-81C0-90CE148C98EC}" destId="{0B65F73D-AD9B-44E8-864C-B22A4FAEF475}" srcOrd="2" destOrd="0" presId="urn:microsoft.com/office/officeart/2008/layout/AlternatingHexagons"/>
    <dgm:cxn modelId="{9082B315-3988-4F9B-819A-D7E543E9B456}" type="presParOf" srcId="{0B65F73D-AD9B-44E8-864C-B22A4FAEF475}" destId="{F16C8919-38FF-4A71-8384-2CC7688FEBAD}" srcOrd="0" destOrd="0" presId="urn:microsoft.com/office/officeart/2008/layout/AlternatingHexagons"/>
    <dgm:cxn modelId="{7A5304D1-DC9E-482C-BA93-A5E5B83DBD14}" type="presParOf" srcId="{0B65F73D-AD9B-44E8-864C-B22A4FAEF475}" destId="{77958C32-CBAD-4331-A5E6-30B2186F8F91}" srcOrd="1" destOrd="0" presId="urn:microsoft.com/office/officeart/2008/layout/AlternatingHexagons"/>
    <dgm:cxn modelId="{E4358248-793E-4D33-8D85-0154B21E46F1}" type="presParOf" srcId="{0B65F73D-AD9B-44E8-864C-B22A4FAEF475}" destId="{64927EA4-5775-42F8-BF91-42906D875C0D}" srcOrd="2" destOrd="0" presId="urn:microsoft.com/office/officeart/2008/layout/AlternatingHexagons"/>
    <dgm:cxn modelId="{23A1CE58-C1D1-40D6-BC21-54307C70E9EC}" type="presParOf" srcId="{0B65F73D-AD9B-44E8-864C-B22A4FAEF475}" destId="{47D7B117-24D0-444A-8FAB-5B3E0DB26FE2}" srcOrd="3" destOrd="0" presId="urn:microsoft.com/office/officeart/2008/layout/AlternatingHexagons"/>
    <dgm:cxn modelId="{1DD3E560-CD8D-423F-82D9-117AD3EB1B7C}" type="presParOf" srcId="{0B65F73D-AD9B-44E8-864C-B22A4FAEF475}" destId="{93363000-DC97-4817-81FE-892337B1B541}" srcOrd="4" destOrd="0" presId="urn:microsoft.com/office/officeart/2008/layout/AlternatingHexagons"/>
    <dgm:cxn modelId="{2AA8BA9B-152C-4089-B7D9-770A6335376A}" type="presParOf" srcId="{CB2D1EEF-158C-45CC-81C0-90CE148C98EC}" destId="{0D312634-09C8-4C02-B85A-A990BC8E5C34}" srcOrd="3" destOrd="0" presId="urn:microsoft.com/office/officeart/2008/layout/AlternatingHexagons"/>
    <dgm:cxn modelId="{B60139B0-D64E-47AF-88D4-21CC6626415B}" type="presParOf" srcId="{CB2D1EEF-158C-45CC-81C0-90CE148C98EC}" destId="{B2EA9189-0493-4A49-B0C0-4836ACD894B3}" srcOrd="4" destOrd="0" presId="urn:microsoft.com/office/officeart/2008/layout/AlternatingHexagons"/>
    <dgm:cxn modelId="{46260A31-C62F-4185-825B-AA5019263B59}" type="presParOf" srcId="{B2EA9189-0493-4A49-B0C0-4836ACD894B3}" destId="{C7D50113-AE20-4B70-B4D1-29044374A3F9}" srcOrd="0" destOrd="0" presId="urn:microsoft.com/office/officeart/2008/layout/AlternatingHexagons"/>
    <dgm:cxn modelId="{79FC646C-28DA-4C4B-BC36-BA86DBC6503A}" type="presParOf" srcId="{B2EA9189-0493-4A49-B0C0-4836ACD894B3}" destId="{01BBC815-3F46-4323-B90F-7579F34EA834}" srcOrd="1" destOrd="0" presId="urn:microsoft.com/office/officeart/2008/layout/AlternatingHexagons"/>
    <dgm:cxn modelId="{0C60CBC7-52A1-4455-A1D3-4C4B1D0EFB7E}" type="presParOf" srcId="{B2EA9189-0493-4A49-B0C0-4836ACD894B3}" destId="{4CF61CC0-C203-4368-A8E1-8A91B4509349}" srcOrd="2" destOrd="0" presId="urn:microsoft.com/office/officeart/2008/layout/AlternatingHexagons"/>
    <dgm:cxn modelId="{A4072839-B5EC-4A56-8EA2-555DDD178E4C}" type="presParOf" srcId="{B2EA9189-0493-4A49-B0C0-4836ACD894B3}" destId="{3018E212-8FEC-468F-84A1-B20876A4EC71}" srcOrd="3" destOrd="0" presId="urn:microsoft.com/office/officeart/2008/layout/AlternatingHexagons"/>
    <dgm:cxn modelId="{3C062F21-AFD4-46CB-81BA-AB1AADAFE5E9}" type="presParOf" srcId="{B2EA9189-0493-4A49-B0C0-4836ACD894B3}" destId="{CFCB236A-00A9-46EC-A4B1-6B39C98C224B}" srcOrd="4" destOrd="0" presId="urn:microsoft.com/office/officeart/2008/layout/AlternatingHexagons"/>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817CCF5-DA3F-4E5F-BE7C-D8111B2BFEBA}" type="doc">
      <dgm:prSet loTypeId="urn:microsoft.com/office/officeart/2008/layout/AlternatingHexagons" loCatId="list" qsTypeId="urn:microsoft.com/office/officeart/2005/8/quickstyle/simple1" qsCatId="simple" csTypeId="urn:microsoft.com/office/officeart/2005/8/colors/accent1_2" csCatId="accent1" phldr="1"/>
      <dgm:spPr/>
      <dgm:t>
        <a:bodyPr/>
        <a:lstStyle/>
        <a:p>
          <a:endParaRPr lang="en-US"/>
        </a:p>
      </dgm:t>
    </dgm:pt>
    <dgm:pt modelId="{E754A2A0-41CE-428B-9DDC-DCD1FD12D16A}">
      <dgm:prSet/>
      <dgm:spPr/>
      <dgm:t>
        <a:bodyPr/>
        <a:lstStyle/>
        <a:p>
          <a:pPr>
            <a:defRPr b="1"/>
          </a:pPr>
          <a:r>
            <a:rPr lang="en-US" dirty="0"/>
            <a:t>Stacked bar plot</a:t>
          </a:r>
        </a:p>
      </dgm:t>
    </dgm:pt>
    <dgm:pt modelId="{BE164097-A5AA-4EA1-9E64-D7FCD4DD2A4E}" type="parTrans" cxnId="{507A74C7-FEAF-4A4C-9250-0613CBC2F127}">
      <dgm:prSet/>
      <dgm:spPr/>
      <dgm:t>
        <a:bodyPr/>
        <a:lstStyle/>
        <a:p>
          <a:endParaRPr lang="en-US"/>
        </a:p>
      </dgm:t>
    </dgm:pt>
    <dgm:pt modelId="{02D8D4EF-9694-45C7-AF26-E20371B3C352}" type="sibTrans" cxnId="{507A74C7-FEAF-4A4C-9250-0613CBC2F127}">
      <dgm:prSet/>
      <dgm:spPr/>
      <dgm:t>
        <a:bodyPr/>
        <a:lstStyle/>
        <a:p>
          <a:endParaRPr lang="en-US"/>
        </a:p>
      </dgm:t>
    </dgm:pt>
    <dgm:pt modelId="{C2F66EED-74C3-4F36-A1D4-8AFCBB009938}">
      <dgm:prSet/>
      <dgm:spPr/>
      <dgm:t>
        <a:bodyPr/>
        <a:lstStyle/>
        <a:p>
          <a:r>
            <a:rPr lang="en-US" dirty="0"/>
            <a:t>Shows the number of crimes in each district</a:t>
          </a:r>
        </a:p>
      </dgm:t>
    </dgm:pt>
    <dgm:pt modelId="{5CF5C62A-BD1A-4922-92B6-33ECA44C1F76}" type="parTrans" cxnId="{7A243DB8-C0B8-4718-B558-CE939B8FF03E}">
      <dgm:prSet/>
      <dgm:spPr/>
      <dgm:t>
        <a:bodyPr/>
        <a:lstStyle/>
        <a:p>
          <a:endParaRPr lang="en-US"/>
        </a:p>
      </dgm:t>
    </dgm:pt>
    <dgm:pt modelId="{F9BAA161-AAEC-4A41-B4D9-A27EAD80526E}" type="sibTrans" cxnId="{7A243DB8-C0B8-4718-B558-CE939B8FF03E}">
      <dgm:prSet/>
      <dgm:spPr/>
      <dgm:t>
        <a:bodyPr/>
        <a:lstStyle/>
        <a:p>
          <a:endParaRPr lang="en-US"/>
        </a:p>
      </dgm:t>
    </dgm:pt>
    <dgm:pt modelId="{DCCE571A-4D30-4294-ABAF-6885F619D2D9}">
      <dgm:prSet/>
      <dgm:spPr/>
      <dgm:t>
        <a:bodyPr/>
        <a:lstStyle/>
        <a:p>
          <a:pPr>
            <a:defRPr b="1"/>
          </a:pPr>
          <a:r>
            <a:rPr lang="en-US" dirty="0"/>
            <a:t>Bar plot top 10 crimes</a:t>
          </a:r>
        </a:p>
      </dgm:t>
    </dgm:pt>
    <dgm:pt modelId="{3AD83C96-5A95-4337-BF2D-97454AF7F108}" type="parTrans" cxnId="{E70347E4-4461-4B80-8927-4CA0AEBFAAF8}">
      <dgm:prSet/>
      <dgm:spPr/>
      <dgm:t>
        <a:bodyPr/>
        <a:lstStyle/>
        <a:p>
          <a:endParaRPr lang="en-US"/>
        </a:p>
      </dgm:t>
    </dgm:pt>
    <dgm:pt modelId="{2C1DF6EC-6090-4926-A556-3D2417B7F2AA}" type="sibTrans" cxnId="{E70347E4-4461-4B80-8927-4CA0AEBFAAF8}">
      <dgm:prSet/>
      <dgm:spPr/>
      <dgm:t>
        <a:bodyPr/>
        <a:lstStyle/>
        <a:p>
          <a:endParaRPr lang="en-US"/>
        </a:p>
      </dgm:t>
    </dgm:pt>
    <dgm:pt modelId="{B4C55E9F-B5C0-4AD1-919B-D2D83AC9CD40}">
      <dgm:prSet/>
      <dgm:spPr/>
      <dgm:t>
        <a:bodyPr/>
        <a:lstStyle/>
        <a:p>
          <a:endParaRPr lang="en-US" dirty="0"/>
        </a:p>
      </dgm:t>
    </dgm:pt>
    <dgm:pt modelId="{D1B05DEA-DFE0-4560-B75F-1C2BCB67A7C6}" type="parTrans" cxnId="{B2BEE9D2-644C-400C-8E33-2C4491C5B104}">
      <dgm:prSet/>
      <dgm:spPr/>
      <dgm:t>
        <a:bodyPr/>
        <a:lstStyle/>
        <a:p>
          <a:endParaRPr lang="en-US"/>
        </a:p>
      </dgm:t>
    </dgm:pt>
    <dgm:pt modelId="{A6301E27-5ACC-4907-A7C8-B41877235C87}" type="sibTrans" cxnId="{B2BEE9D2-644C-400C-8E33-2C4491C5B104}">
      <dgm:prSet/>
      <dgm:spPr/>
      <dgm:t>
        <a:bodyPr/>
        <a:lstStyle/>
        <a:p>
          <a:endParaRPr lang="en-US"/>
        </a:p>
      </dgm:t>
    </dgm:pt>
    <dgm:pt modelId="{1C1B28B7-2609-4BAA-AAAB-5801EDFD334C}">
      <dgm:prSet/>
      <dgm:spPr/>
      <dgm:t>
        <a:bodyPr/>
        <a:lstStyle/>
        <a:p>
          <a:pPr>
            <a:defRPr b="1"/>
          </a:pPr>
          <a:r>
            <a:rPr lang="en-US" dirty="0"/>
            <a:t>Bar plot for bottom 10 crimes</a:t>
          </a:r>
        </a:p>
      </dgm:t>
    </dgm:pt>
    <dgm:pt modelId="{2BF5F791-D223-44A4-B231-6C3F4B786D08}" type="parTrans" cxnId="{05037335-2E5B-48BE-86A9-5372B1A16299}">
      <dgm:prSet/>
      <dgm:spPr/>
      <dgm:t>
        <a:bodyPr/>
        <a:lstStyle/>
        <a:p>
          <a:endParaRPr lang="en-US"/>
        </a:p>
      </dgm:t>
    </dgm:pt>
    <dgm:pt modelId="{A432C086-9156-4D32-A06E-6E237CC66D92}" type="sibTrans" cxnId="{05037335-2E5B-48BE-86A9-5372B1A16299}">
      <dgm:prSet/>
      <dgm:spPr/>
      <dgm:t>
        <a:bodyPr/>
        <a:lstStyle/>
        <a:p>
          <a:endParaRPr lang="en-US"/>
        </a:p>
      </dgm:t>
    </dgm:pt>
    <dgm:pt modelId="{28C188E4-A3B1-47AF-802E-B2DED21921BA}">
      <dgm:prSet/>
      <dgm:spPr/>
      <dgm:t>
        <a:bodyPr/>
        <a:lstStyle/>
        <a:p>
          <a:endParaRPr lang="en-US" dirty="0"/>
        </a:p>
      </dgm:t>
    </dgm:pt>
    <dgm:pt modelId="{C89C556F-BA69-4B68-9F7C-1121B26764B0}" type="parTrans" cxnId="{B807BF75-BC86-4A84-AB83-7B8BC68E737C}">
      <dgm:prSet/>
      <dgm:spPr/>
      <dgm:t>
        <a:bodyPr/>
        <a:lstStyle/>
        <a:p>
          <a:endParaRPr lang="en-US"/>
        </a:p>
      </dgm:t>
    </dgm:pt>
    <dgm:pt modelId="{7BEFF1EA-4DB5-4BD3-A89B-DF0184626A1A}" type="sibTrans" cxnId="{B807BF75-BC86-4A84-AB83-7B8BC68E737C}">
      <dgm:prSet/>
      <dgm:spPr/>
      <dgm:t>
        <a:bodyPr/>
        <a:lstStyle/>
        <a:p>
          <a:endParaRPr lang="en-US"/>
        </a:p>
      </dgm:t>
    </dgm:pt>
    <dgm:pt modelId="{CB2D1EEF-158C-45CC-81C0-90CE148C98EC}" type="pres">
      <dgm:prSet presAssocID="{E817CCF5-DA3F-4E5F-BE7C-D8111B2BFEBA}" presName="Name0" presStyleCnt="0">
        <dgm:presLayoutVars>
          <dgm:chMax/>
          <dgm:chPref/>
          <dgm:dir/>
          <dgm:animLvl val="lvl"/>
        </dgm:presLayoutVars>
      </dgm:prSet>
      <dgm:spPr/>
    </dgm:pt>
    <dgm:pt modelId="{9E520FF0-29F1-4738-820E-B67F45DFC742}" type="pres">
      <dgm:prSet presAssocID="{E754A2A0-41CE-428B-9DDC-DCD1FD12D16A}" presName="composite" presStyleCnt="0"/>
      <dgm:spPr/>
    </dgm:pt>
    <dgm:pt modelId="{EC9661FD-7069-4BC9-B38F-71258A7186FB}" type="pres">
      <dgm:prSet presAssocID="{E754A2A0-41CE-428B-9DDC-DCD1FD12D16A}" presName="Parent1" presStyleLbl="node1" presStyleIdx="0" presStyleCnt="6">
        <dgm:presLayoutVars>
          <dgm:chMax val="1"/>
          <dgm:chPref val="1"/>
          <dgm:bulletEnabled val="1"/>
        </dgm:presLayoutVars>
      </dgm:prSet>
      <dgm:spPr/>
    </dgm:pt>
    <dgm:pt modelId="{B86108F5-99B8-4367-A501-6D8DCE5BD492}" type="pres">
      <dgm:prSet presAssocID="{E754A2A0-41CE-428B-9DDC-DCD1FD12D16A}" presName="Childtext1" presStyleLbl="revTx" presStyleIdx="0" presStyleCnt="3">
        <dgm:presLayoutVars>
          <dgm:chMax val="0"/>
          <dgm:chPref val="0"/>
          <dgm:bulletEnabled val="1"/>
        </dgm:presLayoutVars>
      </dgm:prSet>
      <dgm:spPr/>
    </dgm:pt>
    <dgm:pt modelId="{DFA8FD1F-B45C-428C-8922-0928FAE928EE}" type="pres">
      <dgm:prSet presAssocID="{E754A2A0-41CE-428B-9DDC-DCD1FD12D16A}" presName="BalanceSpacing" presStyleCnt="0"/>
      <dgm:spPr/>
    </dgm:pt>
    <dgm:pt modelId="{F430D0B2-A8F4-4E23-819C-7ECEC19300BB}" type="pres">
      <dgm:prSet presAssocID="{E754A2A0-41CE-428B-9DDC-DCD1FD12D16A}" presName="BalanceSpacing1" presStyleCnt="0"/>
      <dgm:spPr/>
    </dgm:pt>
    <dgm:pt modelId="{A0510D0F-E5E5-4C7A-B1C3-B31938008B03}" type="pres">
      <dgm:prSet presAssocID="{02D8D4EF-9694-45C7-AF26-E20371B3C352}" presName="Accent1Text" presStyleLbl="node1" presStyleIdx="1" presStyleCnt="6"/>
      <dgm:spPr/>
    </dgm:pt>
    <dgm:pt modelId="{76DDF1D4-8C7B-4965-8051-70D5D09FE7F8}" type="pres">
      <dgm:prSet presAssocID="{02D8D4EF-9694-45C7-AF26-E20371B3C352}" presName="spaceBetweenRectangles" presStyleCnt="0"/>
      <dgm:spPr/>
    </dgm:pt>
    <dgm:pt modelId="{0B65F73D-AD9B-44E8-864C-B22A4FAEF475}" type="pres">
      <dgm:prSet presAssocID="{DCCE571A-4D30-4294-ABAF-6885F619D2D9}" presName="composite" presStyleCnt="0"/>
      <dgm:spPr/>
    </dgm:pt>
    <dgm:pt modelId="{F16C8919-38FF-4A71-8384-2CC7688FEBAD}" type="pres">
      <dgm:prSet presAssocID="{DCCE571A-4D30-4294-ABAF-6885F619D2D9}" presName="Parent1" presStyleLbl="node1" presStyleIdx="2" presStyleCnt="6">
        <dgm:presLayoutVars>
          <dgm:chMax val="1"/>
          <dgm:chPref val="1"/>
          <dgm:bulletEnabled val="1"/>
        </dgm:presLayoutVars>
      </dgm:prSet>
      <dgm:spPr/>
    </dgm:pt>
    <dgm:pt modelId="{77958C32-CBAD-4331-A5E6-30B2186F8F91}" type="pres">
      <dgm:prSet presAssocID="{DCCE571A-4D30-4294-ABAF-6885F619D2D9}" presName="Childtext1" presStyleLbl="revTx" presStyleIdx="1" presStyleCnt="3">
        <dgm:presLayoutVars>
          <dgm:chMax val="0"/>
          <dgm:chPref val="0"/>
          <dgm:bulletEnabled val="1"/>
        </dgm:presLayoutVars>
      </dgm:prSet>
      <dgm:spPr/>
    </dgm:pt>
    <dgm:pt modelId="{64927EA4-5775-42F8-BF91-42906D875C0D}" type="pres">
      <dgm:prSet presAssocID="{DCCE571A-4D30-4294-ABAF-6885F619D2D9}" presName="BalanceSpacing" presStyleCnt="0"/>
      <dgm:spPr/>
    </dgm:pt>
    <dgm:pt modelId="{47D7B117-24D0-444A-8FAB-5B3E0DB26FE2}" type="pres">
      <dgm:prSet presAssocID="{DCCE571A-4D30-4294-ABAF-6885F619D2D9}" presName="BalanceSpacing1" presStyleCnt="0"/>
      <dgm:spPr/>
    </dgm:pt>
    <dgm:pt modelId="{93363000-DC97-4817-81FE-892337B1B541}" type="pres">
      <dgm:prSet presAssocID="{2C1DF6EC-6090-4926-A556-3D2417B7F2AA}" presName="Accent1Text" presStyleLbl="node1" presStyleIdx="3" presStyleCnt="6"/>
      <dgm:spPr/>
    </dgm:pt>
    <dgm:pt modelId="{0D312634-09C8-4C02-B85A-A990BC8E5C34}" type="pres">
      <dgm:prSet presAssocID="{2C1DF6EC-6090-4926-A556-3D2417B7F2AA}" presName="spaceBetweenRectangles" presStyleCnt="0"/>
      <dgm:spPr/>
    </dgm:pt>
    <dgm:pt modelId="{B2EA9189-0493-4A49-B0C0-4836ACD894B3}" type="pres">
      <dgm:prSet presAssocID="{1C1B28B7-2609-4BAA-AAAB-5801EDFD334C}" presName="composite" presStyleCnt="0"/>
      <dgm:spPr/>
    </dgm:pt>
    <dgm:pt modelId="{C7D50113-AE20-4B70-B4D1-29044374A3F9}" type="pres">
      <dgm:prSet presAssocID="{1C1B28B7-2609-4BAA-AAAB-5801EDFD334C}" presName="Parent1" presStyleLbl="node1" presStyleIdx="4" presStyleCnt="6">
        <dgm:presLayoutVars>
          <dgm:chMax val="1"/>
          <dgm:chPref val="1"/>
          <dgm:bulletEnabled val="1"/>
        </dgm:presLayoutVars>
      </dgm:prSet>
      <dgm:spPr/>
    </dgm:pt>
    <dgm:pt modelId="{01BBC815-3F46-4323-B90F-7579F34EA834}" type="pres">
      <dgm:prSet presAssocID="{1C1B28B7-2609-4BAA-AAAB-5801EDFD334C}" presName="Childtext1" presStyleLbl="revTx" presStyleIdx="2" presStyleCnt="3">
        <dgm:presLayoutVars>
          <dgm:chMax val="0"/>
          <dgm:chPref val="0"/>
          <dgm:bulletEnabled val="1"/>
        </dgm:presLayoutVars>
      </dgm:prSet>
      <dgm:spPr/>
    </dgm:pt>
    <dgm:pt modelId="{4CF61CC0-C203-4368-A8E1-8A91B4509349}" type="pres">
      <dgm:prSet presAssocID="{1C1B28B7-2609-4BAA-AAAB-5801EDFD334C}" presName="BalanceSpacing" presStyleCnt="0"/>
      <dgm:spPr/>
    </dgm:pt>
    <dgm:pt modelId="{3018E212-8FEC-468F-84A1-B20876A4EC71}" type="pres">
      <dgm:prSet presAssocID="{1C1B28B7-2609-4BAA-AAAB-5801EDFD334C}" presName="BalanceSpacing1" presStyleCnt="0"/>
      <dgm:spPr/>
    </dgm:pt>
    <dgm:pt modelId="{CFCB236A-00A9-46EC-A4B1-6B39C98C224B}" type="pres">
      <dgm:prSet presAssocID="{A432C086-9156-4D32-A06E-6E237CC66D92}" presName="Accent1Text" presStyleLbl="node1" presStyleIdx="5" presStyleCnt="6"/>
      <dgm:spPr/>
    </dgm:pt>
  </dgm:ptLst>
  <dgm:cxnLst>
    <dgm:cxn modelId="{9F26380D-C0C5-4868-8F75-0701615335E3}" type="presOf" srcId="{E817CCF5-DA3F-4E5F-BE7C-D8111B2BFEBA}" destId="{CB2D1EEF-158C-45CC-81C0-90CE148C98EC}" srcOrd="0" destOrd="0" presId="urn:microsoft.com/office/officeart/2008/layout/AlternatingHexagons"/>
    <dgm:cxn modelId="{2DA6CE19-A54F-4055-A31F-D5EC3E4101F1}" type="presOf" srcId="{28C188E4-A3B1-47AF-802E-B2DED21921BA}" destId="{01BBC815-3F46-4323-B90F-7579F34EA834}" srcOrd="0" destOrd="0" presId="urn:microsoft.com/office/officeart/2008/layout/AlternatingHexagons"/>
    <dgm:cxn modelId="{11B75E33-26CE-413A-A486-B75FECAD5DFE}" type="presOf" srcId="{A432C086-9156-4D32-A06E-6E237CC66D92}" destId="{CFCB236A-00A9-46EC-A4B1-6B39C98C224B}" srcOrd="0" destOrd="0" presId="urn:microsoft.com/office/officeart/2008/layout/AlternatingHexagons"/>
    <dgm:cxn modelId="{05037335-2E5B-48BE-86A9-5372B1A16299}" srcId="{E817CCF5-DA3F-4E5F-BE7C-D8111B2BFEBA}" destId="{1C1B28B7-2609-4BAA-AAAB-5801EDFD334C}" srcOrd="2" destOrd="0" parTransId="{2BF5F791-D223-44A4-B231-6C3F4B786D08}" sibTransId="{A432C086-9156-4D32-A06E-6E237CC66D92}"/>
    <dgm:cxn modelId="{61B01341-5CC1-4534-87D0-B8E1FA8A4957}" type="presOf" srcId="{B4C55E9F-B5C0-4AD1-919B-D2D83AC9CD40}" destId="{77958C32-CBAD-4331-A5E6-30B2186F8F91}" srcOrd="0" destOrd="0" presId="urn:microsoft.com/office/officeart/2008/layout/AlternatingHexagons"/>
    <dgm:cxn modelId="{78E48E46-72D0-414E-9940-B536244D5D0E}" type="presOf" srcId="{C2F66EED-74C3-4F36-A1D4-8AFCBB009938}" destId="{B86108F5-99B8-4367-A501-6D8DCE5BD492}" srcOrd="0" destOrd="0" presId="urn:microsoft.com/office/officeart/2008/layout/AlternatingHexagons"/>
    <dgm:cxn modelId="{B807BF75-BC86-4A84-AB83-7B8BC68E737C}" srcId="{1C1B28B7-2609-4BAA-AAAB-5801EDFD334C}" destId="{28C188E4-A3B1-47AF-802E-B2DED21921BA}" srcOrd="0" destOrd="0" parTransId="{C89C556F-BA69-4B68-9F7C-1121B26764B0}" sibTransId="{7BEFF1EA-4DB5-4BD3-A89B-DF0184626A1A}"/>
    <dgm:cxn modelId="{8BF12C95-CFA4-48D1-B544-2C75FE26F9C4}" type="presOf" srcId="{2C1DF6EC-6090-4926-A556-3D2417B7F2AA}" destId="{93363000-DC97-4817-81FE-892337B1B541}" srcOrd="0" destOrd="0" presId="urn:microsoft.com/office/officeart/2008/layout/AlternatingHexagons"/>
    <dgm:cxn modelId="{77B067A5-EB8F-4DA8-91BF-B5D3582947E3}" type="presOf" srcId="{E754A2A0-41CE-428B-9DDC-DCD1FD12D16A}" destId="{EC9661FD-7069-4BC9-B38F-71258A7186FB}" srcOrd="0" destOrd="0" presId="urn:microsoft.com/office/officeart/2008/layout/AlternatingHexagons"/>
    <dgm:cxn modelId="{7A243DB8-C0B8-4718-B558-CE939B8FF03E}" srcId="{E754A2A0-41CE-428B-9DDC-DCD1FD12D16A}" destId="{C2F66EED-74C3-4F36-A1D4-8AFCBB009938}" srcOrd="0" destOrd="0" parTransId="{5CF5C62A-BD1A-4922-92B6-33ECA44C1F76}" sibTransId="{F9BAA161-AAEC-4A41-B4D9-A27EAD80526E}"/>
    <dgm:cxn modelId="{E0F9BBBD-E600-4A96-8A4F-266800BEE743}" type="presOf" srcId="{DCCE571A-4D30-4294-ABAF-6885F619D2D9}" destId="{F16C8919-38FF-4A71-8384-2CC7688FEBAD}" srcOrd="0" destOrd="0" presId="urn:microsoft.com/office/officeart/2008/layout/AlternatingHexagons"/>
    <dgm:cxn modelId="{DF39F6C6-888F-40C7-98F8-C5974B7DDDFB}" type="presOf" srcId="{02D8D4EF-9694-45C7-AF26-E20371B3C352}" destId="{A0510D0F-E5E5-4C7A-B1C3-B31938008B03}" srcOrd="0" destOrd="0" presId="urn:microsoft.com/office/officeart/2008/layout/AlternatingHexagons"/>
    <dgm:cxn modelId="{507A74C7-FEAF-4A4C-9250-0613CBC2F127}" srcId="{E817CCF5-DA3F-4E5F-BE7C-D8111B2BFEBA}" destId="{E754A2A0-41CE-428B-9DDC-DCD1FD12D16A}" srcOrd="0" destOrd="0" parTransId="{BE164097-A5AA-4EA1-9E64-D7FCD4DD2A4E}" sibTransId="{02D8D4EF-9694-45C7-AF26-E20371B3C352}"/>
    <dgm:cxn modelId="{B2BEE9D2-644C-400C-8E33-2C4491C5B104}" srcId="{DCCE571A-4D30-4294-ABAF-6885F619D2D9}" destId="{B4C55E9F-B5C0-4AD1-919B-D2D83AC9CD40}" srcOrd="0" destOrd="0" parTransId="{D1B05DEA-DFE0-4560-B75F-1C2BCB67A7C6}" sibTransId="{A6301E27-5ACC-4907-A7C8-B41877235C87}"/>
    <dgm:cxn modelId="{E70347E4-4461-4B80-8927-4CA0AEBFAAF8}" srcId="{E817CCF5-DA3F-4E5F-BE7C-D8111B2BFEBA}" destId="{DCCE571A-4D30-4294-ABAF-6885F619D2D9}" srcOrd="1" destOrd="0" parTransId="{3AD83C96-5A95-4337-BF2D-97454AF7F108}" sibTransId="{2C1DF6EC-6090-4926-A556-3D2417B7F2AA}"/>
    <dgm:cxn modelId="{4AC172F6-45BC-43AB-91FA-8294F51F8CFE}" type="presOf" srcId="{1C1B28B7-2609-4BAA-AAAB-5801EDFD334C}" destId="{C7D50113-AE20-4B70-B4D1-29044374A3F9}" srcOrd="0" destOrd="0" presId="urn:microsoft.com/office/officeart/2008/layout/AlternatingHexagons"/>
    <dgm:cxn modelId="{89911DFD-0DE2-4722-863A-32B79F5207CF}" type="presParOf" srcId="{CB2D1EEF-158C-45CC-81C0-90CE148C98EC}" destId="{9E520FF0-29F1-4738-820E-B67F45DFC742}" srcOrd="0" destOrd="0" presId="urn:microsoft.com/office/officeart/2008/layout/AlternatingHexagons"/>
    <dgm:cxn modelId="{369C239A-5946-400A-AE65-641CFA8A4D86}" type="presParOf" srcId="{9E520FF0-29F1-4738-820E-B67F45DFC742}" destId="{EC9661FD-7069-4BC9-B38F-71258A7186FB}" srcOrd="0" destOrd="0" presId="urn:microsoft.com/office/officeart/2008/layout/AlternatingHexagons"/>
    <dgm:cxn modelId="{5A1B6D3A-291B-4B94-A789-151D112DAA00}" type="presParOf" srcId="{9E520FF0-29F1-4738-820E-B67F45DFC742}" destId="{B86108F5-99B8-4367-A501-6D8DCE5BD492}" srcOrd="1" destOrd="0" presId="urn:microsoft.com/office/officeart/2008/layout/AlternatingHexagons"/>
    <dgm:cxn modelId="{27D5B73D-17A7-4BA9-BC6A-61D1755B1913}" type="presParOf" srcId="{9E520FF0-29F1-4738-820E-B67F45DFC742}" destId="{DFA8FD1F-B45C-428C-8922-0928FAE928EE}" srcOrd="2" destOrd="0" presId="urn:microsoft.com/office/officeart/2008/layout/AlternatingHexagons"/>
    <dgm:cxn modelId="{DCFD37D5-B0E8-4C93-B5F1-A4D833FBBAAB}" type="presParOf" srcId="{9E520FF0-29F1-4738-820E-B67F45DFC742}" destId="{F430D0B2-A8F4-4E23-819C-7ECEC19300BB}" srcOrd="3" destOrd="0" presId="urn:microsoft.com/office/officeart/2008/layout/AlternatingHexagons"/>
    <dgm:cxn modelId="{CC51C803-5B3C-4B16-8044-26C0A5A608EA}" type="presParOf" srcId="{9E520FF0-29F1-4738-820E-B67F45DFC742}" destId="{A0510D0F-E5E5-4C7A-B1C3-B31938008B03}" srcOrd="4" destOrd="0" presId="urn:microsoft.com/office/officeart/2008/layout/AlternatingHexagons"/>
    <dgm:cxn modelId="{8E6D32D9-0037-4EAE-9E12-EB428CD9C559}" type="presParOf" srcId="{CB2D1EEF-158C-45CC-81C0-90CE148C98EC}" destId="{76DDF1D4-8C7B-4965-8051-70D5D09FE7F8}" srcOrd="1" destOrd="0" presId="urn:microsoft.com/office/officeart/2008/layout/AlternatingHexagons"/>
    <dgm:cxn modelId="{CC31B0B7-40F6-4276-92D9-C5ED746DF156}" type="presParOf" srcId="{CB2D1EEF-158C-45CC-81C0-90CE148C98EC}" destId="{0B65F73D-AD9B-44E8-864C-B22A4FAEF475}" srcOrd="2" destOrd="0" presId="urn:microsoft.com/office/officeart/2008/layout/AlternatingHexagons"/>
    <dgm:cxn modelId="{9082B315-3988-4F9B-819A-D7E543E9B456}" type="presParOf" srcId="{0B65F73D-AD9B-44E8-864C-B22A4FAEF475}" destId="{F16C8919-38FF-4A71-8384-2CC7688FEBAD}" srcOrd="0" destOrd="0" presId="urn:microsoft.com/office/officeart/2008/layout/AlternatingHexagons"/>
    <dgm:cxn modelId="{7A5304D1-DC9E-482C-BA93-A5E5B83DBD14}" type="presParOf" srcId="{0B65F73D-AD9B-44E8-864C-B22A4FAEF475}" destId="{77958C32-CBAD-4331-A5E6-30B2186F8F91}" srcOrd="1" destOrd="0" presId="urn:microsoft.com/office/officeart/2008/layout/AlternatingHexagons"/>
    <dgm:cxn modelId="{E4358248-793E-4D33-8D85-0154B21E46F1}" type="presParOf" srcId="{0B65F73D-AD9B-44E8-864C-B22A4FAEF475}" destId="{64927EA4-5775-42F8-BF91-42906D875C0D}" srcOrd="2" destOrd="0" presId="urn:microsoft.com/office/officeart/2008/layout/AlternatingHexagons"/>
    <dgm:cxn modelId="{23A1CE58-C1D1-40D6-BC21-54307C70E9EC}" type="presParOf" srcId="{0B65F73D-AD9B-44E8-864C-B22A4FAEF475}" destId="{47D7B117-24D0-444A-8FAB-5B3E0DB26FE2}" srcOrd="3" destOrd="0" presId="urn:microsoft.com/office/officeart/2008/layout/AlternatingHexagons"/>
    <dgm:cxn modelId="{1DD3E560-CD8D-423F-82D9-117AD3EB1B7C}" type="presParOf" srcId="{0B65F73D-AD9B-44E8-864C-B22A4FAEF475}" destId="{93363000-DC97-4817-81FE-892337B1B541}" srcOrd="4" destOrd="0" presId="urn:microsoft.com/office/officeart/2008/layout/AlternatingHexagons"/>
    <dgm:cxn modelId="{2AA8BA9B-152C-4089-B7D9-770A6335376A}" type="presParOf" srcId="{CB2D1EEF-158C-45CC-81C0-90CE148C98EC}" destId="{0D312634-09C8-4C02-B85A-A990BC8E5C34}" srcOrd="3" destOrd="0" presId="urn:microsoft.com/office/officeart/2008/layout/AlternatingHexagons"/>
    <dgm:cxn modelId="{B60139B0-D64E-47AF-88D4-21CC6626415B}" type="presParOf" srcId="{CB2D1EEF-158C-45CC-81C0-90CE148C98EC}" destId="{B2EA9189-0493-4A49-B0C0-4836ACD894B3}" srcOrd="4" destOrd="0" presId="urn:microsoft.com/office/officeart/2008/layout/AlternatingHexagons"/>
    <dgm:cxn modelId="{46260A31-C62F-4185-825B-AA5019263B59}" type="presParOf" srcId="{B2EA9189-0493-4A49-B0C0-4836ACD894B3}" destId="{C7D50113-AE20-4B70-B4D1-29044374A3F9}" srcOrd="0" destOrd="0" presId="urn:microsoft.com/office/officeart/2008/layout/AlternatingHexagons"/>
    <dgm:cxn modelId="{79FC646C-28DA-4C4B-BC36-BA86DBC6503A}" type="presParOf" srcId="{B2EA9189-0493-4A49-B0C0-4836ACD894B3}" destId="{01BBC815-3F46-4323-B90F-7579F34EA834}" srcOrd="1" destOrd="0" presId="urn:microsoft.com/office/officeart/2008/layout/AlternatingHexagons"/>
    <dgm:cxn modelId="{0C60CBC7-52A1-4455-A1D3-4C4B1D0EFB7E}" type="presParOf" srcId="{B2EA9189-0493-4A49-B0C0-4836ACD894B3}" destId="{4CF61CC0-C203-4368-A8E1-8A91B4509349}" srcOrd="2" destOrd="0" presId="urn:microsoft.com/office/officeart/2008/layout/AlternatingHexagons"/>
    <dgm:cxn modelId="{A4072839-B5EC-4A56-8EA2-555DDD178E4C}" type="presParOf" srcId="{B2EA9189-0493-4A49-B0C0-4836ACD894B3}" destId="{3018E212-8FEC-468F-84A1-B20876A4EC71}" srcOrd="3" destOrd="0" presId="urn:microsoft.com/office/officeart/2008/layout/AlternatingHexagons"/>
    <dgm:cxn modelId="{3C062F21-AFD4-46CB-81BA-AB1AADAFE5E9}" type="presParOf" srcId="{B2EA9189-0493-4A49-B0C0-4836ACD894B3}" destId="{CFCB236A-00A9-46EC-A4B1-6B39C98C224B}" srcOrd="4" destOrd="0" presId="urn:microsoft.com/office/officeart/2008/layout/AlternatingHexagon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CB4AC58-F50E-40B5-A678-CA519471E392}"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FE7340B4-4247-45F9-8264-2DED36F7D76B}">
      <dgm:prSet/>
      <dgm:spPr/>
      <dgm:t>
        <a:bodyPr/>
        <a:lstStyle/>
        <a:p>
          <a:pPr>
            <a:lnSpc>
              <a:spcPct val="100000"/>
            </a:lnSpc>
          </a:pPr>
          <a:r>
            <a:rPr lang="en-GB" dirty="0"/>
            <a:t>A random forest is a meta estimator that fits a number of decision tree classifiers on various sub-samples of the dataset and uses averaging to improve the predictive accuracy and control over-fitting.</a:t>
          </a:r>
          <a:endParaRPr lang="en-US" dirty="0"/>
        </a:p>
      </dgm:t>
    </dgm:pt>
    <dgm:pt modelId="{A1D171B7-D9C8-46D0-B47A-EFB02205B2CD}" type="parTrans" cxnId="{5857D9DB-153F-4BBE-8032-828855C83664}">
      <dgm:prSet/>
      <dgm:spPr/>
      <dgm:t>
        <a:bodyPr/>
        <a:lstStyle/>
        <a:p>
          <a:endParaRPr lang="en-US"/>
        </a:p>
      </dgm:t>
    </dgm:pt>
    <dgm:pt modelId="{51BA6093-86B4-42D5-B824-9AD14B0DDFF3}" type="sibTrans" cxnId="{5857D9DB-153F-4BBE-8032-828855C83664}">
      <dgm:prSet/>
      <dgm:spPr/>
      <dgm:t>
        <a:bodyPr/>
        <a:lstStyle/>
        <a:p>
          <a:pPr>
            <a:lnSpc>
              <a:spcPct val="100000"/>
            </a:lnSpc>
          </a:pPr>
          <a:endParaRPr lang="en-US"/>
        </a:p>
      </dgm:t>
    </dgm:pt>
    <dgm:pt modelId="{CB391C1A-A6E9-413C-8232-F664C85E7403}">
      <dgm:prSet/>
      <dgm:spPr/>
      <dgm:t>
        <a:bodyPr/>
        <a:lstStyle/>
        <a:p>
          <a:pPr>
            <a:lnSpc>
              <a:spcPct val="100000"/>
            </a:lnSpc>
          </a:pPr>
          <a:r>
            <a:rPr lang="en-GB" dirty="0"/>
            <a:t>This model had the following accuracy score: 0.2527817322475941</a:t>
          </a:r>
          <a:endParaRPr lang="en-US" dirty="0"/>
        </a:p>
      </dgm:t>
    </dgm:pt>
    <dgm:pt modelId="{B2CE98AC-CBB8-4944-A8EA-94E75EDD0FA7}" type="parTrans" cxnId="{102626C6-FAEE-47A2-AE74-E233264349F2}">
      <dgm:prSet/>
      <dgm:spPr/>
      <dgm:t>
        <a:bodyPr/>
        <a:lstStyle/>
        <a:p>
          <a:endParaRPr lang="en-US"/>
        </a:p>
      </dgm:t>
    </dgm:pt>
    <dgm:pt modelId="{4F8FABEE-0ADA-4137-A9BE-A45C75CB888D}" type="sibTrans" cxnId="{102626C6-FAEE-47A2-AE74-E233264349F2}">
      <dgm:prSet/>
      <dgm:spPr/>
      <dgm:t>
        <a:bodyPr/>
        <a:lstStyle/>
        <a:p>
          <a:endParaRPr lang="en-US"/>
        </a:p>
      </dgm:t>
    </dgm:pt>
    <dgm:pt modelId="{FE42E86D-687C-45C9-9ABA-BB2322CA45A3}" type="pres">
      <dgm:prSet presAssocID="{ACB4AC58-F50E-40B5-A678-CA519471E392}" presName="root" presStyleCnt="0">
        <dgm:presLayoutVars>
          <dgm:dir/>
          <dgm:resizeHandles val="exact"/>
        </dgm:presLayoutVars>
      </dgm:prSet>
      <dgm:spPr/>
    </dgm:pt>
    <dgm:pt modelId="{682CEC87-A2BF-4FB4-AC51-09046EEC8E26}" type="pres">
      <dgm:prSet presAssocID="{ACB4AC58-F50E-40B5-A678-CA519471E392}" presName="container" presStyleCnt="0">
        <dgm:presLayoutVars>
          <dgm:dir/>
          <dgm:resizeHandles val="exact"/>
        </dgm:presLayoutVars>
      </dgm:prSet>
      <dgm:spPr/>
    </dgm:pt>
    <dgm:pt modelId="{F80A6BF4-1F9E-4BA1-B03B-D4D4EF3F3038}" type="pres">
      <dgm:prSet presAssocID="{FE7340B4-4247-45F9-8264-2DED36F7D76B}" presName="compNode" presStyleCnt="0"/>
      <dgm:spPr/>
    </dgm:pt>
    <dgm:pt modelId="{50AE959E-C507-4C3A-B1C9-E2C2A5742DCF}" type="pres">
      <dgm:prSet presAssocID="{FE7340B4-4247-45F9-8264-2DED36F7D76B}" presName="iconBgRect" presStyleLbl="bgShp" presStyleIdx="0" presStyleCnt="2"/>
      <dgm:spPr/>
    </dgm:pt>
    <dgm:pt modelId="{C5C7C3F5-EE5F-4BBA-85AF-035775BB6F33}" type="pres">
      <dgm:prSet presAssocID="{FE7340B4-4247-45F9-8264-2DED36F7D76B}"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Deciduous tree"/>
        </a:ext>
      </dgm:extLst>
    </dgm:pt>
    <dgm:pt modelId="{E0195000-59B2-4D72-8941-2424892C3FEE}" type="pres">
      <dgm:prSet presAssocID="{FE7340B4-4247-45F9-8264-2DED36F7D76B}" presName="spaceRect" presStyleCnt="0"/>
      <dgm:spPr/>
    </dgm:pt>
    <dgm:pt modelId="{2CF5A507-B35C-4B1E-B826-627B0B3D8934}" type="pres">
      <dgm:prSet presAssocID="{FE7340B4-4247-45F9-8264-2DED36F7D76B}" presName="textRect" presStyleLbl="revTx" presStyleIdx="0" presStyleCnt="2">
        <dgm:presLayoutVars>
          <dgm:chMax val="1"/>
          <dgm:chPref val="1"/>
        </dgm:presLayoutVars>
      </dgm:prSet>
      <dgm:spPr/>
    </dgm:pt>
    <dgm:pt modelId="{3C219A66-04AB-4967-A522-88AFB426D2D9}" type="pres">
      <dgm:prSet presAssocID="{51BA6093-86B4-42D5-B824-9AD14B0DDFF3}" presName="sibTrans" presStyleLbl="sibTrans2D1" presStyleIdx="0" presStyleCnt="0"/>
      <dgm:spPr/>
    </dgm:pt>
    <dgm:pt modelId="{18B4BC88-A2B0-48F0-8EB6-B1D3567E5E2F}" type="pres">
      <dgm:prSet presAssocID="{CB391C1A-A6E9-413C-8232-F664C85E7403}" presName="compNode" presStyleCnt="0"/>
      <dgm:spPr/>
    </dgm:pt>
    <dgm:pt modelId="{7C610A27-667E-47F8-8368-CFDAADBB8845}" type="pres">
      <dgm:prSet presAssocID="{CB391C1A-A6E9-413C-8232-F664C85E7403}" presName="iconBgRect" presStyleLbl="bgShp" presStyleIdx="1" presStyleCnt="2"/>
      <dgm:spPr/>
    </dgm:pt>
    <dgm:pt modelId="{F93FA222-949B-4AC1-83A3-6B9F8431DC76}" type="pres">
      <dgm:prSet presAssocID="{CB391C1A-A6E9-413C-8232-F664C85E7403}"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Bullseye"/>
        </a:ext>
      </dgm:extLst>
    </dgm:pt>
    <dgm:pt modelId="{3E9D3106-9FD5-4D13-9C28-8B31FB588805}" type="pres">
      <dgm:prSet presAssocID="{CB391C1A-A6E9-413C-8232-F664C85E7403}" presName="spaceRect" presStyleCnt="0"/>
      <dgm:spPr/>
    </dgm:pt>
    <dgm:pt modelId="{CF179E5E-9FA4-4F68-A59C-B9AF6BDFBF3F}" type="pres">
      <dgm:prSet presAssocID="{CB391C1A-A6E9-413C-8232-F664C85E7403}" presName="textRect" presStyleLbl="revTx" presStyleIdx="1" presStyleCnt="2">
        <dgm:presLayoutVars>
          <dgm:chMax val="1"/>
          <dgm:chPref val="1"/>
        </dgm:presLayoutVars>
      </dgm:prSet>
      <dgm:spPr/>
    </dgm:pt>
  </dgm:ptLst>
  <dgm:cxnLst>
    <dgm:cxn modelId="{CB93054A-FE39-4FED-8453-35C6117AB467}" type="presOf" srcId="{FE7340B4-4247-45F9-8264-2DED36F7D76B}" destId="{2CF5A507-B35C-4B1E-B826-627B0B3D8934}" srcOrd="0" destOrd="0" presId="urn:microsoft.com/office/officeart/2018/2/layout/IconCircleList"/>
    <dgm:cxn modelId="{2B88407B-18E2-4969-A794-6606A948E368}" type="presOf" srcId="{CB391C1A-A6E9-413C-8232-F664C85E7403}" destId="{CF179E5E-9FA4-4F68-A59C-B9AF6BDFBF3F}" srcOrd="0" destOrd="0" presId="urn:microsoft.com/office/officeart/2018/2/layout/IconCircleList"/>
    <dgm:cxn modelId="{5EE9DAB5-2F42-4C10-AC15-A70D77CDA830}" type="presOf" srcId="{ACB4AC58-F50E-40B5-A678-CA519471E392}" destId="{FE42E86D-687C-45C9-9ABA-BB2322CA45A3}" srcOrd="0" destOrd="0" presId="urn:microsoft.com/office/officeart/2018/2/layout/IconCircleList"/>
    <dgm:cxn modelId="{102626C6-FAEE-47A2-AE74-E233264349F2}" srcId="{ACB4AC58-F50E-40B5-A678-CA519471E392}" destId="{CB391C1A-A6E9-413C-8232-F664C85E7403}" srcOrd="1" destOrd="0" parTransId="{B2CE98AC-CBB8-4944-A8EA-94E75EDD0FA7}" sibTransId="{4F8FABEE-0ADA-4137-A9BE-A45C75CB888D}"/>
    <dgm:cxn modelId="{70CC9BC8-A555-4D86-B1CF-4B7758073F08}" type="presOf" srcId="{51BA6093-86B4-42D5-B824-9AD14B0DDFF3}" destId="{3C219A66-04AB-4967-A522-88AFB426D2D9}" srcOrd="0" destOrd="0" presId="urn:microsoft.com/office/officeart/2018/2/layout/IconCircleList"/>
    <dgm:cxn modelId="{5857D9DB-153F-4BBE-8032-828855C83664}" srcId="{ACB4AC58-F50E-40B5-A678-CA519471E392}" destId="{FE7340B4-4247-45F9-8264-2DED36F7D76B}" srcOrd="0" destOrd="0" parTransId="{A1D171B7-D9C8-46D0-B47A-EFB02205B2CD}" sibTransId="{51BA6093-86B4-42D5-B824-9AD14B0DDFF3}"/>
    <dgm:cxn modelId="{BD5980CE-CAA5-43F4-AA00-6BCC0B217995}" type="presParOf" srcId="{FE42E86D-687C-45C9-9ABA-BB2322CA45A3}" destId="{682CEC87-A2BF-4FB4-AC51-09046EEC8E26}" srcOrd="0" destOrd="0" presId="urn:microsoft.com/office/officeart/2018/2/layout/IconCircleList"/>
    <dgm:cxn modelId="{CE5C92EE-521C-4E03-8B17-8D1C65C6B6DD}" type="presParOf" srcId="{682CEC87-A2BF-4FB4-AC51-09046EEC8E26}" destId="{F80A6BF4-1F9E-4BA1-B03B-D4D4EF3F3038}" srcOrd="0" destOrd="0" presId="urn:microsoft.com/office/officeart/2018/2/layout/IconCircleList"/>
    <dgm:cxn modelId="{10702C08-D0F5-4999-A609-D7379ED1A5D4}" type="presParOf" srcId="{F80A6BF4-1F9E-4BA1-B03B-D4D4EF3F3038}" destId="{50AE959E-C507-4C3A-B1C9-E2C2A5742DCF}" srcOrd="0" destOrd="0" presId="urn:microsoft.com/office/officeart/2018/2/layout/IconCircleList"/>
    <dgm:cxn modelId="{089DFCEC-48E4-4D27-B82C-4382A2FAFBD0}" type="presParOf" srcId="{F80A6BF4-1F9E-4BA1-B03B-D4D4EF3F3038}" destId="{C5C7C3F5-EE5F-4BBA-85AF-035775BB6F33}" srcOrd="1" destOrd="0" presId="urn:microsoft.com/office/officeart/2018/2/layout/IconCircleList"/>
    <dgm:cxn modelId="{E577FC13-4539-49A4-869C-ADC4EAE0B8F8}" type="presParOf" srcId="{F80A6BF4-1F9E-4BA1-B03B-D4D4EF3F3038}" destId="{E0195000-59B2-4D72-8941-2424892C3FEE}" srcOrd="2" destOrd="0" presId="urn:microsoft.com/office/officeart/2018/2/layout/IconCircleList"/>
    <dgm:cxn modelId="{A8D2ABB9-0926-42BD-8795-8A790D9C5BFC}" type="presParOf" srcId="{F80A6BF4-1F9E-4BA1-B03B-D4D4EF3F3038}" destId="{2CF5A507-B35C-4B1E-B826-627B0B3D8934}" srcOrd="3" destOrd="0" presId="urn:microsoft.com/office/officeart/2018/2/layout/IconCircleList"/>
    <dgm:cxn modelId="{9A0EAD35-AFA8-4218-9529-3B3BB2F676B6}" type="presParOf" srcId="{682CEC87-A2BF-4FB4-AC51-09046EEC8E26}" destId="{3C219A66-04AB-4967-A522-88AFB426D2D9}" srcOrd="1" destOrd="0" presId="urn:microsoft.com/office/officeart/2018/2/layout/IconCircleList"/>
    <dgm:cxn modelId="{67AC087D-B38E-4DA0-84A1-4004821CDF67}" type="presParOf" srcId="{682CEC87-A2BF-4FB4-AC51-09046EEC8E26}" destId="{18B4BC88-A2B0-48F0-8EB6-B1D3567E5E2F}" srcOrd="2" destOrd="0" presId="urn:microsoft.com/office/officeart/2018/2/layout/IconCircleList"/>
    <dgm:cxn modelId="{7C43ACDA-E7B7-4893-BFC1-6398FAD318FB}" type="presParOf" srcId="{18B4BC88-A2B0-48F0-8EB6-B1D3567E5E2F}" destId="{7C610A27-667E-47F8-8368-CFDAADBB8845}" srcOrd="0" destOrd="0" presId="urn:microsoft.com/office/officeart/2018/2/layout/IconCircleList"/>
    <dgm:cxn modelId="{608D1C74-9519-473C-8EC6-B34F6D95C390}" type="presParOf" srcId="{18B4BC88-A2B0-48F0-8EB6-B1D3567E5E2F}" destId="{F93FA222-949B-4AC1-83A3-6B9F8431DC76}" srcOrd="1" destOrd="0" presId="urn:microsoft.com/office/officeart/2018/2/layout/IconCircleList"/>
    <dgm:cxn modelId="{990889FD-6460-4266-BFD9-3DEB766473CD}" type="presParOf" srcId="{18B4BC88-A2B0-48F0-8EB6-B1D3567E5E2F}" destId="{3E9D3106-9FD5-4D13-9C28-8B31FB588805}" srcOrd="2" destOrd="0" presId="urn:microsoft.com/office/officeart/2018/2/layout/IconCircleList"/>
    <dgm:cxn modelId="{E2D9E637-4FA3-4883-ABBB-EFC3F717236D}" type="presParOf" srcId="{18B4BC88-A2B0-48F0-8EB6-B1D3567E5E2F}" destId="{CF179E5E-9FA4-4F68-A59C-B9AF6BDFBF3F}"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CB4AC58-F50E-40B5-A678-CA519471E392}"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FE7340B4-4247-45F9-8264-2DED36F7D76B}">
      <dgm:prSet/>
      <dgm:spPr/>
      <dgm:t>
        <a:bodyPr/>
        <a:lstStyle/>
        <a:p>
          <a:pPr>
            <a:lnSpc>
              <a:spcPct val="100000"/>
            </a:lnSpc>
          </a:pPr>
          <a:r>
            <a:rPr lang="en-GB" dirty="0"/>
            <a:t>Random Forest Classifier has a hyperparameter that when changed can affect the accuracy of the model, this hyperparameter is </a:t>
          </a:r>
          <a:r>
            <a:rPr lang="en-GB" dirty="0" err="1"/>
            <a:t>n_estimators</a:t>
          </a:r>
          <a:r>
            <a:rPr lang="en-GB" dirty="0"/>
            <a:t> which is the number of trees in the forest.</a:t>
          </a:r>
          <a:endParaRPr lang="en-US" dirty="0"/>
        </a:p>
      </dgm:t>
    </dgm:pt>
    <dgm:pt modelId="{A1D171B7-D9C8-46D0-B47A-EFB02205B2CD}" type="parTrans" cxnId="{5857D9DB-153F-4BBE-8032-828855C83664}">
      <dgm:prSet/>
      <dgm:spPr/>
      <dgm:t>
        <a:bodyPr/>
        <a:lstStyle/>
        <a:p>
          <a:endParaRPr lang="en-US"/>
        </a:p>
      </dgm:t>
    </dgm:pt>
    <dgm:pt modelId="{51BA6093-86B4-42D5-B824-9AD14B0DDFF3}" type="sibTrans" cxnId="{5857D9DB-153F-4BBE-8032-828855C83664}">
      <dgm:prSet/>
      <dgm:spPr/>
      <dgm:t>
        <a:bodyPr/>
        <a:lstStyle/>
        <a:p>
          <a:pPr>
            <a:lnSpc>
              <a:spcPct val="100000"/>
            </a:lnSpc>
          </a:pPr>
          <a:endParaRPr lang="en-US"/>
        </a:p>
      </dgm:t>
    </dgm:pt>
    <dgm:pt modelId="{CB391C1A-A6E9-413C-8232-F664C85E7403}">
      <dgm:prSet/>
      <dgm:spPr/>
      <dgm:t>
        <a:bodyPr/>
        <a:lstStyle/>
        <a:p>
          <a:pPr>
            <a:lnSpc>
              <a:spcPct val="100000"/>
            </a:lnSpc>
          </a:pPr>
          <a:r>
            <a:rPr lang="en-GB" dirty="0"/>
            <a:t>Before tuning this parameter was set to 10 and after tuning it was set to 80.</a:t>
          </a:r>
        </a:p>
        <a:p>
          <a:pPr>
            <a:lnSpc>
              <a:spcPct val="100000"/>
            </a:lnSpc>
          </a:pPr>
          <a:r>
            <a:rPr lang="en-GB" dirty="0"/>
            <a:t>Accuracy score after tuning was: 0.2527817322475941</a:t>
          </a:r>
          <a:endParaRPr lang="en-US" dirty="0"/>
        </a:p>
      </dgm:t>
    </dgm:pt>
    <dgm:pt modelId="{B2CE98AC-CBB8-4944-A8EA-94E75EDD0FA7}" type="parTrans" cxnId="{102626C6-FAEE-47A2-AE74-E233264349F2}">
      <dgm:prSet/>
      <dgm:spPr/>
      <dgm:t>
        <a:bodyPr/>
        <a:lstStyle/>
        <a:p>
          <a:endParaRPr lang="en-US"/>
        </a:p>
      </dgm:t>
    </dgm:pt>
    <dgm:pt modelId="{4F8FABEE-0ADA-4137-A9BE-A45C75CB888D}" type="sibTrans" cxnId="{102626C6-FAEE-47A2-AE74-E233264349F2}">
      <dgm:prSet/>
      <dgm:spPr/>
      <dgm:t>
        <a:bodyPr/>
        <a:lstStyle/>
        <a:p>
          <a:endParaRPr lang="en-US"/>
        </a:p>
      </dgm:t>
    </dgm:pt>
    <dgm:pt modelId="{FE42E86D-687C-45C9-9ABA-BB2322CA45A3}" type="pres">
      <dgm:prSet presAssocID="{ACB4AC58-F50E-40B5-A678-CA519471E392}" presName="root" presStyleCnt="0">
        <dgm:presLayoutVars>
          <dgm:dir/>
          <dgm:resizeHandles val="exact"/>
        </dgm:presLayoutVars>
      </dgm:prSet>
      <dgm:spPr/>
    </dgm:pt>
    <dgm:pt modelId="{682CEC87-A2BF-4FB4-AC51-09046EEC8E26}" type="pres">
      <dgm:prSet presAssocID="{ACB4AC58-F50E-40B5-A678-CA519471E392}" presName="container" presStyleCnt="0">
        <dgm:presLayoutVars>
          <dgm:dir/>
          <dgm:resizeHandles val="exact"/>
        </dgm:presLayoutVars>
      </dgm:prSet>
      <dgm:spPr/>
    </dgm:pt>
    <dgm:pt modelId="{F80A6BF4-1F9E-4BA1-B03B-D4D4EF3F3038}" type="pres">
      <dgm:prSet presAssocID="{FE7340B4-4247-45F9-8264-2DED36F7D76B}" presName="compNode" presStyleCnt="0"/>
      <dgm:spPr/>
    </dgm:pt>
    <dgm:pt modelId="{50AE959E-C507-4C3A-B1C9-E2C2A5742DCF}" type="pres">
      <dgm:prSet presAssocID="{FE7340B4-4247-45F9-8264-2DED36F7D76B}" presName="iconBgRect" presStyleLbl="bgShp" presStyleIdx="0" presStyleCnt="2"/>
      <dgm:spPr/>
    </dgm:pt>
    <dgm:pt modelId="{C5C7C3F5-EE5F-4BBA-85AF-035775BB6F33}" type="pres">
      <dgm:prSet presAssocID="{FE7340B4-4247-45F9-8264-2DED36F7D76B}"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Deciduous tree"/>
        </a:ext>
      </dgm:extLst>
    </dgm:pt>
    <dgm:pt modelId="{E0195000-59B2-4D72-8941-2424892C3FEE}" type="pres">
      <dgm:prSet presAssocID="{FE7340B4-4247-45F9-8264-2DED36F7D76B}" presName="spaceRect" presStyleCnt="0"/>
      <dgm:spPr/>
    </dgm:pt>
    <dgm:pt modelId="{2CF5A507-B35C-4B1E-B826-627B0B3D8934}" type="pres">
      <dgm:prSet presAssocID="{FE7340B4-4247-45F9-8264-2DED36F7D76B}" presName="textRect" presStyleLbl="revTx" presStyleIdx="0" presStyleCnt="2">
        <dgm:presLayoutVars>
          <dgm:chMax val="1"/>
          <dgm:chPref val="1"/>
        </dgm:presLayoutVars>
      </dgm:prSet>
      <dgm:spPr/>
    </dgm:pt>
    <dgm:pt modelId="{3C219A66-04AB-4967-A522-88AFB426D2D9}" type="pres">
      <dgm:prSet presAssocID="{51BA6093-86B4-42D5-B824-9AD14B0DDFF3}" presName="sibTrans" presStyleLbl="sibTrans2D1" presStyleIdx="0" presStyleCnt="0"/>
      <dgm:spPr/>
    </dgm:pt>
    <dgm:pt modelId="{18B4BC88-A2B0-48F0-8EB6-B1D3567E5E2F}" type="pres">
      <dgm:prSet presAssocID="{CB391C1A-A6E9-413C-8232-F664C85E7403}" presName="compNode" presStyleCnt="0"/>
      <dgm:spPr/>
    </dgm:pt>
    <dgm:pt modelId="{7C610A27-667E-47F8-8368-CFDAADBB8845}" type="pres">
      <dgm:prSet presAssocID="{CB391C1A-A6E9-413C-8232-F664C85E7403}" presName="iconBgRect" presStyleLbl="bgShp" presStyleIdx="1" presStyleCnt="2"/>
      <dgm:spPr/>
    </dgm:pt>
    <dgm:pt modelId="{F93FA222-949B-4AC1-83A3-6B9F8431DC76}" type="pres">
      <dgm:prSet presAssocID="{CB391C1A-A6E9-413C-8232-F664C85E7403}"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Bullseye"/>
        </a:ext>
      </dgm:extLst>
    </dgm:pt>
    <dgm:pt modelId="{3E9D3106-9FD5-4D13-9C28-8B31FB588805}" type="pres">
      <dgm:prSet presAssocID="{CB391C1A-A6E9-413C-8232-F664C85E7403}" presName="spaceRect" presStyleCnt="0"/>
      <dgm:spPr/>
    </dgm:pt>
    <dgm:pt modelId="{CF179E5E-9FA4-4F68-A59C-B9AF6BDFBF3F}" type="pres">
      <dgm:prSet presAssocID="{CB391C1A-A6E9-413C-8232-F664C85E7403}" presName="textRect" presStyleLbl="revTx" presStyleIdx="1" presStyleCnt="2">
        <dgm:presLayoutVars>
          <dgm:chMax val="1"/>
          <dgm:chPref val="1"/>
        </dgm:presLayoutVars>
      </dgm:prSet>
      <dgm:spPr/>
    </dgm:pt>
  </dgm:ptLst>
  <dgm:cxnLst>
    <dgm:cxn modelId="{CB93054A-FE39-4FED-8453-35C6117AB467}" type="presOf" srcId="{FE7340B4-4247-45F9-8264-2DED36F7D76B}" destId="{2CF5A507-B35C-4B1E-B826-627B0B3D8934}" srcOrd="0" destOrd="0" presId="urn:microsoft.com/office/officeart/2018/2/layout/IconCircleList"/>
    <dgm:cxn modelId="{2B88407B-18E2-4969-A794-6606A948E368}" type="presOf" srcId="{CB391C1A-A6E9-413C-8232-F664C85E7403}" destId="{CF179E5E-9FA4-4F68-A59C-B9AF6BDFBF3F}" srcOrd="0" destOrd="0" presId="urn:microsoft.com/office/officeart/2018/2/layout/IconCircleList"/>
    <dgm:cxn modelId="{5EE9DAB5-2F42-4C10-AC15-A70D77CDA830}" type="presOf" srcId="{ACB4AC58-F50E-40B5-A678-CA519471E392}" destId="{FE42E86D-687C-45C9-9ABA-BB2322CA45A3}" srcOrd="0" destOrd="0" presId="urn:microsoft.com/office/officeart/2018/2/layout/IconCircleList"/>
    <dgm:cxn modelId="{102626C6-FAEE-47A2-AE74-E233264349F2}" srcId="{ACB4AC58-F50E-40B5-A678-CA519471E392}" destId="{CB391C1A-A6E9-413C-8232-F664C85E7403}" srcOrd="1" destOrd="0" parTransId="{B2CE98AC-CBB8-4944-A8EA-94E75EDD0FA7}" sibTransId="{4F8FABEE-0ADA-4137-A9BE-A45C75CB888D}"/>
    <dgm:cxn modelId="{70CC9BC8-A555-4D86-B1CF-4B7758073F08}" type="presOf" srcId="{51BA6093-86B4-42D5-B824-9AD14B0DDFF3}" destId="{3C219A66-04AB-4967-A522-88AFB426D2D9}" srcOrd="0" destOrd="0" presId="urn:microsoft.com/office/officeart/2018/2/layout/IconCircleList"/>
    <dgm:cxn modelId="{5857D9DB-153F-4BBE-8032-828855C83664}" srcId="{ACB4AC58-F50E-40B5-A678-CA519471E392}" destId="{FE7340B4-4247-45F9-8264-2DED36F7D76B}" srcOrd="0" destOrd="0" parTransId="{A1D171B7-D9C8-46D0-B47A-EFB02205B2CD}" sibTransId="{51BA6093-86B4-42D5-B824-9AD14B0DDFF3}"/>
    <dgm:cxn modelId="{BD5980CE-CAA5-43F4-AA00-6BCC0B217995}" type="presParOf" srcId="{FE42E86D-687C-45C9-9ABA-BB2322CA45A3}" destId="{682CEC87-A2BF-4FB4-AC51-09046EEC8E26}" srcOrd="0" destOrd="0" presId="urn:microsoft.com/office/officeart/2018/2/layout/IconCircleList"/>
    <dgm:cxn modelId="{CE5C92EE-521C-4E03-8B17-8D1C65C6B6DD}" type="presParOf" srcId="{682CEC87-A2BF-4FB4-AC51-09046EEC8E26}" destId="{F80A6BF4-1F9E-4BA1-B03B-D4D4EF3F3038}" srcOrd="0" destOrd="0" presId="urn:microsoft.com/office/officeart/2018/2/layout/IconCircleList"/>
    <dgm:cxn modelId="{10702C08-D0F5-4999-A609-D7379ED1A5D4}" type="presParOf" srcId="{F80A6BF4-1F9E-4BA1-B03B-D4D4EF3F3038}" destId="{50AE959E-C507-4C3A-B1C9-E2C2A5742DCF}" srcOrd="0" destOrd="0" presId="urn:microsoft.com/office/officeart/2018/2/layout/IconCircleList"/>
    <dgm:cxn modelId="{089DFCEC-48E4-4D27-B82C-4382A2FAFBD0}" type="presParOf" srcId="{F80A6BF4-1F9E-4BA1-B03B-D4D4EF3F3038}" destId="{C5C7C3F5-EE5F-4BBA-85AF-035775BB6F33}" srcOrd="1" destOrd="0" presId="urn:microsoft.com/office/officeart/2018/2/layout/IconCircleList"/>
    <dgm:cxn modelId="{E577FC13-4539-49A4-869C-ADC4EAE0B8F8}" type="presParOf" srcId="{F80A6BF4-1F9E-4BA1-B03B-D4D4EF3F3038}" destId="{E0195000-59B2-4D72-8941-2424892C3FEE}" srcOrd="2" destOrd="0" presId="urn:microsoft.com/office/officeart/2018/2/layout/IconCircleList"/>
    <dgm:cxn modelId="{A8D2ABB9-0926-42BD-8795-8A790D9C5BFC}" type="presParOf" srcId="{F80A6BF4-1F9E-4BA1-B03B-D4D4EF3F3038}" destId="{2CF5A507-B35C-4B1E-B826-627B0B3D8934}" srcOrd="3" destOrd="0" presId="urn:microsoft.com/office/officeart/2018/2/layout/IconCircleList"/>
    <dgm:cxn modelId="{9A0EAD35-AFA8-4218-9529-3B3BB2F676B6}" type="presParOf" srcId="{682CEC87-A2BF-4FB4-AC51-09046EEC8E26}" destId="{3C219A66-04AB-4967-A522-88AFB426D2D9}" srcOrd="1" destOrd="0" presId="urn:microsoft.com/office/officeart/2018/2/layout/IconCircleList"/>
    <dgm:cxn modelId="{67AC087D-B38E-4DA0-84A1-4004821CDF67}" type="presParOf" srcId="{682CEC87-A2BF-4FB4-AC51-09046EEC8E26}" destId="{18B4BC88-A2B0-48F0-8EB6-B1D3567E5E2F}" srcOrd="2" destOrd="0" presId="urn:microsoft.com/office/officeart/2018/2/layout/IconCircleList"/>
    <dgm:cxn modelId="{7C43ACDA-E7B7-4893-BFC1-6398FAD318FB}" type="presParOf" srcId="{18B4BC88-A2B0-48F0-8EB6-B1D3567E5E2F}" destId="{7C610A27-667E-47F8-8368-CFDAADBB8845}" srcOrd="0" destOrd="0" presId="urn:microsoft.com/office/officeart/2018/2/layout/IconCircleList"/>
    <dgm:cxn modelId="{608D1C74-9519-473C-8EC6-B34F6D95C390}" type="presParOf" srcId="{18B4BC88-A2B0-48F0-8EB6-B1D3567E5E2F}" destId="{F93FA222-949B-4AC1-83A3-6B9F8431DC76}" srcOrd="1" destOrd="0" presId="urn:microsoft.com/office/officeart/2018/2/layout/IconCircleList"/>
    <dgm:cxn modelId="{990889FD-6460-4266-BFD9-3DEB766473CD}" type="presParOf" srcId="{18B4BC88-A2B0-48F0-8EB6-B1D3567E5E2F}" destId="{3E9D3106-9FD5-4D13-9C28-8B31FB588805}" srcOrd="2" destOrd="0" presId="urn:microsoft.com/office/officeart/2018/2/layout/IconCircleList"/>
    <dgm:cxn modelId="{E2D9E637-4FA3-4883-ABBB-EFC3F717236D}" type="presParOf" srcId="{18B4BC88-A2B0-48F0-8EB6-B1D3567E5E2F}" destId="{CF179E5E-9FA4-4F68-A59C-B9AF6BDFBF3F}"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755A2951-55CD-412B-AD80-EF6C4A0D5DB4}"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7E8EF0A0-227C-443B-BA1F-42D47C9CF634}">
      <dgm:prSet/>
      <dgm:spPr/>
      <dgm:t>
        <a:bodyPr/>
        <a:lstStyle/>
        <a:p>
          <a:pPr>
            <a:lnSpc>
              <a:spcPct val="100000"/>
            </a:lnSpc>
          </a:pPr>
          <a:r>
            <a:rPr lang="en-GB" dirty="0"/>
            <a:t>It is a tree-structured classifier, where internal nodes represent the features of a dataset, branches represent the decision rules, and each leaf node represents the outcome. </a:t>
          </a:r>
          <a:endParaRPr lang="en-US" dirty="0"/>
        </a:p>
      </dgm:t>
    </dgm:pt>
    <dgm:pt modelId="{1386AC71-20A1-4C3E-8B09-C365741C3BF1}" type="parTrans" cxnId="{B83BD759-DC38-4B11-BA52-D71BABD5EE15}">
      <dgm:prSet/>
      <dgm:spPr/>
      <dgm:t>
        <a:bodyPr/>
        <a:lstStyle/>
        <a:p>
          <a:endParaRPr lang="en-US"/>
        </a:p>
      </dgm:t>
    </dgm:pt>
    <dgm:pt modelId="{FD87151D-71B5-41BD-AE68-DDD259AB0C94}" type="sibTrans" cxnId="{B83BD759-DC38-4B11-BA52-D71BABD5EE15}">
      <dgm:prSet/>
      <dgm:spPr/>
      <dgm:t>
        <a:bodyPr/>
        <a:lstStyle/>
        <a:p>
          <a:pPr>
            <a:lnSpc>
              <a:spcPct val="100000"/>
            </a:lnSpc>
          </a:pPr>
          <a:endParaRPr lang="en-US"/>
        </a:p>
      </dgm:t>
    </dgm:pt>
    <dgm:pt modelId="{EDF4113D-D4F1-4C1A-9B1E-427E8800963C}">
      <dgm:prSet/>
      <dgm:spPr/>
      <dgm:t>
        <a:bodyPr/>
        <a:lstStyle/>
        <a:p>
          <a:pPr>
            <a:lnSpc>
              <a:spcPct val="100000"/>
            </a:lnSpc>
          </a:pPr>
          <a:r>
            <a:rPr lang="en-GB"/>
            <a:t>In a Decision tree, there are two nodes, which are the Decision Node and Leaf Node.</a:t>
          </a:r>
          <a:endParaRPr lang="en-US"/>
        </a:p>
      </dgm:t>
    </dgm:pt>
    <dgm:pt modelId="{A9782106-640D-4699-B72A-E5DE79A128AE}" type="parTrans" cxnId="{994BD497-3006-4C5F-8BD4-23C42815D4E9}">
      <dgm:prSet/>
      <dgm:spPr/>
      <dgm:t>
        <a:bodyPr/>
        <a:lstStyle/>
        <a:p>
          <a:endParaRPr lang="en-US"/>
        </a:p>
      </dgm:t>
    </dgm:pt>
    <dgm:pt modelId="{D4E1B98B-8E00-4D6E-A6F2-C8F481AA16D9}" type="sibTrans" cxnId="{994BD497-3006-4C5F-8BD4-23C42815D4E9}">
      <dgm:prSet/>
      <dgm:spPr/>
      <dgm:t>
        <a:bodyPr/>
        <a:lstStyle/>
        <a:p>
          <a:pPr>
            <a:lnSpc>
              <a:spcPct val="100000"/>
            </a:lnSpc>
          </a:pPr>
          <a:endParaRPr lang="en-US"/>
        </a:p>
      </dgm:t>
    </dgm:pt>
    <dgm:pt modelId="{36426115-4596-4366-8F00-5066B676C122}">
      <dgm:prSet/>
      <dgm:spPr/>
      <dgm:t>
        <a:bodyPr/>
        <a:lstStyle/>
        <a:p>
          <a:pPr>
            <a:lnSpc>
              <a:spcPct val="100000"/>
            </a:lnSpc>
          </a:pPr>
          <a:r>
            <a:rPr lang="en-GB" dirty="0"/>
            <a:t>It has no hyperparameters, so no tuning was done on it.</a:t>
          </a:r>
          <a:endParaRPr lang="en-US" dirty="0"/>
        </a:p>
      </dgm:t>
    </dgm:pt>
    <dgm:pt modelId="{9618649F-1EB4-40DA-AA7A-B6DC43373080}" type="parTrans" cxnId="{6D890F4B-A4CB-46E6-8E68-41D3C709069F}">
      <dgm:prSet/>
      <dgm:spPr/>
      <dgm:t>
        <a:bodyPr/>
        <a:lstStyle/>
        <a:p>
          <a:endParaRPr lang="en-US"/>
        </a:p>
      </dgm:t>
    </dgm:pt>
    <dgm:pt modelId="{754973B8-6D73-4272-81B2-D13E1CFD8D77}" type="sibTrans" cxnId="{6D890F4B-A4CB-46E6-8E68-41D3C709069F}">
      <dgm:prSet/>
      <dgm:spPr/>
      <dgm:t>
        <a:bodyPr/>
        <a:lstStyle/>
        <a:p>
          <a:pPr>
            <a:lnSpc>
              <a:spcPct val="100000"/>
            </a:lnSpc>
          </a:pPr>
          <a:endParaRPr lang="en-US"/>
        </a:p>
      </dgm:t>
    </dgm:pt>
    <dgm:pt modelId="{3558562E-A193-41DD-941B-21E123C65B3E}">
      <dgm:prSet/>
      <dgm:spPr/>
      <dgm:t>
        <a:bodyPr/>
        <a:lstStyle/>
        <a:p>
          <a:pPr>
            <a:lnSpc>
              <a:spcPct val="100000"/>
            </a:lnSpc>
          </a:pPr>
          <a:r>
            <a:rPr lang="en-GB" dirty="0"/>
            <a:t>This model had the following accuracy score: 0.2387164740048972</a:t>
          </a:r>
          <a:endParaRPr lang="en-US" dirty="0"/>
        </a:p>
      </dgm:t>
    </dgm:pt>
    <dgm:pt modelId="{A0A0200D-4A7D-465B-B1A2-B027E35A0B74}" type="parTrans" cxnId="{CDC232E4-72F6-42E0-AC9E-9359618510DA}">
      <dgm:prSet/>
      <dgm:spPr/>
      <dgm:t>
        <a:bodyPr/>
        <a:lstStyle/>
        <a:p>
          <a:endParaRPr lang="en-US"/>
        </a:p>
      </dgm:t>
    </dgm:pt>
    <dgm:pt modelId="{81D0911A-04FC-4F05-952D-0981EE88690A}" type="sibTrans" cxnId="{CDC232E4-72F6-42E0-AC9E-9359618510DA}">
      <dgm:prSet/>
      <dgm:spPr/>
      <dgm:t>
        <a:bodyPr/>
        <a:lstStyle/>
        <a:p>
          <a:endParaRPr lang="en-US"/>
        </a:p>
      </dgm:t>
    </dgm:pt>
    <dgm:pt modelId="{24648623-8BDC-41C8-9061-4BF4A8E62C94}" type="pres">
      <dgm:prSet presAssocID="{755A2951-55CD-412B-AD80-EF6C4A0D5DB4}" presName="root" presStyleCnt="0">
        <dgm:presLayoutVars>
          <dgm:dir/>
          <dgm:resizeHandles val="exact"/>
        </dgm:presLayoutVars>
      </dgm:prSet>
      <dgm:spPr/>
    </dgm:pt>
    <dgm:pt modelId="{804336DF-6F7D-4430-BE17-FE91E83E69DC}" type="pres">
      <dgm:prSet presAssocID="{755A2951-55CD-412B-AD80-EF6C4A0D5DB4}" presName="container" presStyleCnt="0">
        <dgm:presLayoutVars>
          <dgm:dir/>
          <dgm:resizeHandles val="exact"/>
        </dgm:presLayoutVars>
      </dgm:prSet>
      <dgm:spPr/>
    </dgm:pt>
    <dgm:pt modelId="{29BAF989-FCF6-429A-88A8-600746B7392C}" type="pres">
      <dgm:prSet presAssocID="{7E8EF0A0-227C-443B-BA1F-42D47C9CF634}" presName="compNode" presStyleCnt="0"/>
      <dgm:spPr/>
    </dgm:pt>
    <dgm:pt modelId="{A8A84F4C-7646-46F4-BF8F-42B4AE895A01}" type="pres">
      <dgm:prSet presAssocID="{7E8EF0A0-227C-443B-BA1F-42D47C9CF634}" presName="iconBgRect" presStyleLbl="bgShp" presStyleIdx="0" presStyleCnt="4"/>
      <dgm:spPr/>
    </dgm:pt>
    <dgm:pt modelId="{4EC09D19-16A3-415C-8283-78F67B225CA9}" type="pres">
      <dgm:prSet presAssocID="{7E8EF0A0-227C-443B-BA1F-42D47C9CF634}"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Network Diagram"/>
        </a:ext>
      </dgm:extLst>
    </dgm:pt>
    <dgm:pt modelId="{830DA37D-9F8D-47D0-A8FA-0D37FF0D1CDA}" type="pres">
      <dgm:prSet presAssocID="{7E8EF0A0-227C-443B-BA1F-42D47C9CF634}" presName="spaceRect" presStyleCnt="0"/>
      <dgm:spPr/>
    </dgm:pt>
    <dgm:pt modelId="{A191B86B-E6B1-4E2A-B5D6-64AF947A912F}" type="pres">
      <dgm:prSet presAssocID="{7E8EF0A0-227C-443B-BA1F-42D47C9CF634}" presName="textRect" presStyleLbl="revTx" presStyleIdx="0" presStyleCnt="4">
        <dgm:presLayoutVars>
          <dgm:chMax val="1"/>
          <dgm:chPref val="1"/>
        </dgm:presLayoutVars>
      </dgm:prSet>
      <dgm:spPr/>
    </dgm:pt>
    <dgm:pt modelId="{08CF85A7-6646-4466-8457-A42431DE2AC9}" type="pres">
      <dgm:prSet presAssocID="{FD87151D-71B5-41BD-AE68-DDD259AB0C94}" presName="sibTrans" presStyleLbl="sibTrans2D1" presStyleIdx="0" presStyleCnt="0"/>
      <dgm:spPr/>
    </dgm:pt>
    <dgm:pt modelId="{61480933-9DCD-49BA-971D-68F60A006532}" type="pres">
      <dgm:prSet presAssocID="{EDF4113D-D4F1-4C1A-9B1E-427E8800963C}" presName="compNode" presStyleCnt="0"/>
      <dgm:spPr/>
    </dgm:pt>
    <dgm:pt modelId="{ABF7702C-F684-4C9C-A5EC-89CE10C2F695}" type="pres">
      <dgm:prSet presAssocID="{EDF4113D-D4F1-4C1A-9B1E-427E8800963C}" presName="iconBgRect" presStyleLbl="bgShp" presStyleIdx="1" presStyleCnt="4"/>
      <dgm:spPr/>
    </dgm:pt>
    <dgm:pt modelId="{50A53A6B-5635-4C85-B2A9-3FD3DCDD7564}" type="pres">
      <dgm:prSet presAssocID="{EDF4113D-D4F1-4C1A-9B1E-427E8800963C}"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Deciduous tree"/>
        </a:ext>
      </dgm:extLst>
    </dgm:pt>
    <dgm:pt modelId="{3ADEF266-F2E8-42F1-A714-D5C8F0C1967B}" type="pres">
      <dgm:prSet presAssocID="{EDF4113D-D4F1-4C1A-9B1E-427E8800963C}" presName="spaceRect" presStyleCnt="0"/>
      <dgm:spPr/>
    </dgm:pt>
    <dgm:pt modelId="{4DCB2077-EF7A-40C4-9435-77E97F69C738}" type="pres">
      <dgm:prSet presAssocID="{EDF4113D-D4F1-4C1A-9B1E-427E8800963C}" presName="textRect" presStyleLbl="revTx" presStyleIdx="1" presStyleCnt="4">
        <dgm:presLayoutVars>
          <dgm:chMax val="1"/>
          <dgm:chPref val="1"/>
        </dgm:presLayoutVars>
      </dgm:prSet>
      <dgm:spPr/>
    </dgm:pt>
    <dgm:pt modelId="{48567058-8232-4586-8477-49F891CC25B3}" type="pres">
      <dgm:prSet presAssocID="{D4E1B98B-8E00-4D6E-A6F2-C8F481AA16D9}" presName="sibTrans" presStyleLbl="sibTrans2D1" presStyleIdx="0" presStyleCnt="0"/>
      <dgm:spPr/>
    </dgm:pt>
    <dgm:pt modelId="{2DEB3768-0930-4A77-B9FC-D193C18A64A3}" type="pres">
      <dgm:prSet presAssocID="{36426115-4596-4366-8F00-5066B676C122}" presName="compNode" presStyleCnt="0"/>
      <dgm:spPr/>
    </dgm:pt>
    <dgm:pt modelId="{22127C3B-6518-4657-94A3-1EA9B5FD1A7C}" type="pres">
      <dgm:prSet presAssocID="{36426115-4596-4366-8F00-5066B676C122}" presName="iconBgRect" presStyleLbl="bgShp" presStyleIdx="2" presStyleCnt="4"/>
      <dgm:spPr/>
    </dgm:pt>
    <dgm:pt modelId="{BB903144-E4E1-4685-9A38-2E375325AEEB}" type="pres">
      <dgm:prSet presAssocID="{36426115-4596-4366-8F00-5066B676C122}" presName="iconRect" presStyleLbl="node1" presStyleIdx="2" presStyleCnt="4" custLinFactNeighborX="-935" custLinFactNeighborY="-121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Badge Cross with solid fill"/>
        </a:ext>
      </dgm:extLst>
    </dgm:pt>
    <dgm:pt modelId="{991ACEAF-5F52-445D-9938-15B65B0B80B9}" type="pres">
      <dgm:prSet presAssocID="{36426115-4596-4366-8F00-5066B676C122}" presName="spaceRect" presStyleCnt="0"/>
      <dgm:spPr/>
    </dgm:pt>
    <dgm:pt modelId="{09E4F5F6-FCEA-43B5-B6AC-BD228E9C07FF}" type="pres">
      <dgm:prSet presAssocID="{36426115-4596-4366-8F00-5066B676C122}" presName="textRect" presStyleLbl="revTx" presStyleIdx="2" presStyleCnt="4">
        <dgm:presLayoutVars>
          <dgm:chMax val="1"/>
          <dgm:chPref val="1"/>
        </dgm:presLayoutVars>
      </dgm:prSet>
      <dgm:spPr/>
    </dgm:pt>
    <dgm:pt modelId="{935D02C4-5DFE-4AD7-A2AB-A8B464AE31D4}" type="pres">
      <dgm:prSet presAssocID="{754973B8-6D73-4272-81B2-D13E1CFD8D77}" presName="sibTrans" presStyleLbl="sibTrans2D1" presStyleIdx="0" presStyleCnt="0"/>
      <dgm:spPr/>
    </dgm:pt>
    <dgm:pt modelId="{B9F1A47B-9BF2-4E58-A8B2-07C7F6FDA026}" type="pres">
      <dgm:prSet presAssocID="{3558562E-A193-41DD-941B-21E123C65B3E}" presName="compNode" presStyleCnt="0"/>
      <dgm:spPr/>
    </dgm:pt>
    <dgm:pt modelId="{13FB821F-575B-47FD-A89C-6423EC3D8C2B}" type="pres">
      <dgm:prSet presAssocID="{3558562E-A193-41DD-941B-21E123C65B3E}" presName="iconBgRect" presStyleLbl="bgShp" presStyleIdx="3" presStyleCnt="4"/>
      <dgm:spPr/>
    </dgm:pt>
    <dgm:pt modelId="{98FFC861-84CA-4D40-B043-21FB1830584F}" type="pres">
      <dgm:prSet presAssocID="{3558562E-A193-41DD-941B-21E123C65B3E}"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Bullseye"/>
        </a:ext>
      </dgm:extLst>
    </dgm:pt>
    <dgm:pt modelId="{1288E7BE-C080-4CD4-ACA3-6CCD2BF9ABD9}" type="pres">
      <dgm:prSet presAssocID="{3558562E-A193-41DD-941B-21E123C65B3E}" presName="spaceRect" presStyleCnt="0"/>
      <dgm:spPr/>
    </dgm:pt>
    <dgm:pt modelId="{435C7BD3-5028-4E31-8931-F9039A767FCE}" type="pres">
      <dgm:prSet presAssocID="{3558562E-A193-41DD-941B-21E123C65B3E}" presName="textRect" presStyleLbl="revTx" presStyleIdx="3" presStyleCnt="4">
        <dgm:presLayoutVars>
          <dgm:chMax val="1"/>
          <dgm:chPref val="1"/>
        </dgm:presLayoutVars>
      </dgm:prSet>
      <dgm:spPr/>
    </dgm:pt>
  </dgm:ptLst>
  <dgm:cxnLst>
    <dgm:cxn modelId="{E3F31515-F626-49FF-AA99-907AB4B37362}" type="presOf" srcId="{36426115-4596-4366-8F00-5066B676C122}" destId="{09E4F5F6-FCEA-43B5-B6AC-BD228E9C07FF}" srcOrd="0" destOrd="0" presId="urn:microsoft.com/office/officeart/2018/2/layout/IconCircleList"/>
    <dgm:cxn modelId="{6D890F4B-A4CB-46E6-8E68-41D3C709069F}" srcId="{755A2951-55CD-412B-AD80-EF6C4A0D5DB4}" destId="{36426115-4596-4366-8F00-5066B676C122}" srcOrd="2" destOrd="0" parTransId="{9618649F-1EB4-40DA-AA7A-B6DC43373080}" sibTransId="{754973B8-6D73-4272-81B2-D13E1CFD8D77}"/>
    <dgm:cxn modelId="{D9C67572-4A73-4227-9FD1-3322550AF3B7}" type="presOf" srcId="{3558562E-A193-41DD-941B-21E123C65B3E}" destId="{435C7BD3-5028-4E31-8931-F9039A767FCE}" srcOrd="0" destOrd="0" presId="urn:microsoft.com/office/officeart/2018/2/layout/IconCircleList"/>
    <dgm:cxn modelId="{B83BD759-DC38-4B11-BA52-D71BABD5EE15}" srcId="{755A2951-55CD-412B-AD80-EF6C4A0D5DB4}" destId="{7E8EF0A0-227C-443B-BA1F-42D47C9CF634}" srcOrd="0" destOrd="0" parTransId="{1386AC71-20A1-4C3E-8B09-C365741C3BF1}" sibTransId="{FD87151D-71B5-41BD-AE68-DDD259AB0C94}"/>
    <dgm:cxn modelId="{D29B5C84-F243-49FB-A0E4-62EACB7212FE}" type="presOf" srcId="{755A2951-55CD-412B-AD80-EF6C4A0D5DB4}" destId="{24648623-8BDC-41C8-9061-4BF4A8E62C94}" srcOrd="0" destOrd="0" presId="urn:microsoft.com/office/officeart/2018/2/layout/IconCircleList"/>
    <dgm:cxn modelId="{B7B7818D-6C44-4E1C-B9CC-E52E139A7B49}" type="presOf" srcId="{EDF4113D-D4F1-4C1A-9B1E-427E8800963C}" destId="{4DCB2077-EF7A-40C4-9435-77E97F69C738}" srcOrd="0" destOrd="0" presId="urn:microsoft.com/office/officeart/2018/2/layout/IconCircleList"/>
    <dgm:cxn modelId="{994BD497-3006-4C5F-8BD4-23C42815D4E9}" srcId="{755A2951-55CD-412B-AD80-EF6C4A0D5DB4}" destId="{EDF4113D-D4F1-4C1A-9B1E-427E8800963C}" srcOrd="1" destOrd="0" parTransId="{A9782106-640D-4699-B72A-E5DE79A128AE}" sibTransId="{D4E1B98B-8E00-4D6E-A6F2-C8F481AA16D9}"/>
    <dgm:cxn modelId="{810D05C5-3C06-4FA4-8E3A-C3FAB72E9555}" type="presOf" srcId="{7E8EF0A0-227C-443B-BA1F-42D47C9CF634}" destId="{A191B86B-E6B1-4E2A-B5D6-64AF947A912F}" srcOrd="0" destOrd="0" presId="urn:microsoft.com/office/officeart/2018/2/layout/IconCircleList"/>
    <dgm:cxn modelId="{B54772E2-47DB-4759-88F2-3B21D5234E47}" type="presOf" srcId="{D4E1B98B-8E00-4D6E-A6F2-C8F481AA16D9}" destId="{48567058-8232-4586-8477-49F891CC25B3}" srcOrd="0" destOrd="0" presId="urn:microsoft.com/office/officeart/2018/2/layout/IconCircleList"/>
    <dgm:cxn modelId="{CDC232E4-72F6-42E0-AC9E-9359618510DA}" srcId="{755A2951-55CD-412B-AD80-EF6C4A0D5DB4}" destId="{3558562E-A193-41DD-941B-21E123C65B3E}" srcOrd="3" destOrd="0" parTransId="{A0A0200D-4A7D-465B-B1A2-B027E35A0B74}" sibTransId="{81D0911A-04FC-4F05-952D-0981EE88690A}"/>
    <dgm:cxn modelId="{8125C0F3-AFFA-4C9E-92D3-2DD8D682FA03}" type="presOf" srcId="{754973B8-6D73-4272-81B2-D13E1CFD8D77}" destId="{935D02C4-5DFE-4AD7-A2AB-A8B464AE31D4}" srcOrd="0" destOrd="0" presId="urn:microsoft.com/office/officeart/2018/2/layout/IconCircleList"/>
    <dgm:cxn modelId="{3717EFF5-17C6-4347-82B6-765C0614451D}" type="presOf" srcId="{FD87151D-71B5-41BD-AE68-DDD259AB0C94}" destId="{08CF85A7-6646-4466-8457-A42431DE2AC9}" srcOrd="0" destOrd="0" presId="urn:microsoft.com/office/officeart/2018/2/layout/IconCircleList"/>
    <dgm:cxn modelId="{163E4126-A3C7-48DE-8377-CE0F4C528F92}" type="presParOf" srcId="{24648623-8BDC-41C8-9061-4BF4A8E62C94}" destId="{804336DF-6F7D-4430-BE17-FE91E83E69DC}" srcOrd="0" destOrd="0" presId="urn:microsoft.com/office/officeart/2018/2/layout/IconCircleList"/>
    <dgm:cxn modelId="{4D0DFEFD-04A9-44A5-979A-816D5517604E}" type="presParOf" srcId="{804336DF-6F7D-4430-BE17-FE91E83E69DC}" destId="{29BAF989-FCF6-429A-88A8-600746B7392C}" srcOrd="0" destOrd="0" presId="urn:microsoft.com/office/officeart/2018/2/layout/IconCircleList"/>
    <dgm:cxn modelId="{37B4192F-7D80-4C92-B3B1-F6F97552180B}" type="presParOf" srcId="{29BAF989-FCF6-429A-88A8-600746B7392C}" destId="{A8A84F4C-7646-46F4-BF8F-42B4AE895A01}" srcOrd="0" destOrd="0" presId="urn:microsoft.com/office/officeart/2018/2/layout/IconCircleList"/>
    <dgm:cxn modelId="{199D6AC8-AD1D-427B-9C99-2D96D7F80F65}" type="presParOf" srcId="{29BAF989-FCF6-429A-88A8-600746B7392C}" destId="{4EC09D19-16A3-415C-8283-78F67B225CA9}" srcOrd="1" destOrd="0" presId="urn:microsoft.com/office/officeart/2018/2/layout/IconCircleList"/>
    <dgm:cxn modelId="{29D16478-8B0C-401A-94AE-B6143865C349}" type="presParOf" srcId="{29BAF989-FCF6-429A-88A8-600746B7392C}" destId="{830DA37D-9F8D-47D0-A8FA-0D37FF0D1CDA}" srcOrd="2" destOrd="0" presId="urn:microsoft.com/office/officeart/2018/2/layout/IconCircleList"/>
    <dgm:cxn modelId="{D57ADDB7-4367-4684-BDB4-6D8FCE23C125}" type="presParOf" srcId="{29BAF989-FCF6-429A-88A8-600746B7392C}" destId="{A191B86B-E6B1-4E2A-B5D6-64AF947A912F}" srcOrd="3" destOrd="0" presId="urn:microsoft.com/office/officeart/2018/2/layout/IconCircleList"/>
    <dgm:cxn modelId="{69135E37-3F33-464A-BED0-7E3EE9F6D754}" type="presParOf" srcId="{804336DF-6F7D-4430-BE17-FE91E83E69DC}" destId="{08CF85A7-6646-4466-8457-A42431DE2AC9}" srcOrd="1" destOrd="0" presId="urn:microsoft.com/office/officeart/2018/2/layout/IconCircleList"/>
    <dgm:cxn modelId="{BC60AB67-8A65-4600-A7B8-BCD1B166235E}" type="presParOf" srcId="{804336DF-6F7D-4430-BE17-FE91E83E69DC}" destId="{61480933-9DCD-49BA-971D-68F60A006532}" srcOrd="2" destOrd="0" presId="urn:microsoft.com/office/officeart/2018/2/layout/IconCircleList"/>
    <dgm:cxn modelId="{86561C0A-055C-48B9-A7CE-FB8D8EA6493B}" type="presParOf" srcId="{61480933-9DCD-49BA-971D-68F60A006532}" destId="{ABF7702C-F684-4C9C-A5EC-89CE10C2F695}" srcOrd="0" destOrd="0" presId="urn:microsoft.com/office/officeart/2018/2/layout/IconCircleList"/>
    <dgm:cxn modelId="{1A795169-4F9B-4C6C-83F4-1D5763B2B73A}" type="presParOf" srcId="{61480933-9DCD-49BA-971D-68F60A006532}" destId="{50A53A6B-5635-4C85-B2A9-3FD3DCDD7564}" srcOrd="1" destOrd="0" presId="urn:microsoft.com/office/officeart/2018/2/layout/IconCircleList"/>
    <dgm:cxn modelId="{FC6036D4-E7AF-46F5-9626-7A58FACA3030}" type="presParOf" srcId="{61480933-9DCD-49BA-971D-68F60A006532}" destId="{3ADEF266-F2E8-42F1-A714-D5C8F0C1967B}" srcOrd="2" destOrd="0" presId="urn:microsoft.com/office/officeart/2018/2/layout/IconCircleList"/>
    <dgm:cxn modelId="{A09631BF-FB1C-4DE6-A9FB-5D4EF5ABCF83}" type="presParOf" srcId="{61480933-9DCD-49BA-971D-68F60A006532}" destId="{4DCB2077-EF7A-40C4-9435-77E97F69C738}" srcOrd="3" destOrd="0" presId="urn:microsoft.com/office/officeart/2018/2/layout/IconCircleList"/>
    <dgm:cxn modelId="{F8B91530-93E1-4A33-A88C-78D938DCC952}" type="presParOf" srcId="{804336DF-6F7D-4430-BE17-FE91E83E69DC}" destId="{48567058-8232-4586-8477-49F891CC25B3}" srcOrd="3" destOrd="0" presId="urn:microsoft.com/office/officeart/2018/2/layout/IconCircleList"/>
    <dgm:cxn modelId="{EF5D1199-6167-448E-81FE-08565B706461}" type="presParOf" srcId="{804336DF-6F7D-4430-BE17-FE91E83E69DC}" destId="{2DEB3768-0930-4A77-B9FC-D193C18A64A3}" srcOrd="4" destOrd="0" presId="urn:microsoft.com/office/officeart/2018/2/layout/IconCircleList"/>
    <dgm:cxn modelId="{65BFBBAE-87ED-4BEE-8BB6-14004815EE84}" type="presParOf" srcId="{2DEB3768-0930-4A77-B9FC-D193C18A64A3}" destId="{22127C3B-6518-4657-94A3-1EA9B5FD1A7C}" srcOrd="0" destOrd="0" presId="urn:microsoft.com/office/officeart/2018/2/layout/IconCircleList"/>
    <dgm:cxn modelId="{EA61C92C-8D31-4F1E-AF02-059A01577FBC}" type="presParOf" srcId="{2DEB3768-0930-4A77-B9FC-D193C18A64A3}" destId="{BB903144-E4E1-4685-9A38-2E375325AEEB}" srcOrd="1" destOrd="0" presId="urn:microsoft.com/office/officeart/2018/2/layout/IconCircleList"/>
    <dgm:cxn modelId="{03A6AF5C-C7D5-4BE6-895B-B5688384C0E0}" type="presParOf" srcId="{2DEB3768-0930-4A77-B9FC-D193C18A64A3}" destId="{991ACEAF-5F52-445D-9938-15B65B0B80B9}" srcOrd="2" destOrd="0" presId="urn:microsoft.com/office/officeart/2018/2/layout/IconCircleList"/>
    <dgm:cxn modelId="{2EABFCAC-88E3-47EA-81FD-2A5F6CD8E154}" type="presParOf" srcId="{2DEB3768-0930-4A77-B9FC-D193C18A64A3}" destId="{09E4F5F6-FCEA-43B5-B6AC-BD228E9C07FF}" srcOrd="3" destOrd="0" presId="urn:microsoft.com/office/officeart/2018/2/layout/IconCircleList"/>
    <dgm:cxn modelId="{0DEA2BD4-F68A-494F-8E73-FEFCFDF4E227}" type="presParOf" srcId="{804336DF-6F7D-4430-BE17-FE91E83E69DC}" destId="{935D02C4-5DFE-4AD7-A2AB-A8B464AE31D4}" srcOrd="5" destOrd="0" presId="urn:microsoft.com/office/officeart/2018/2/layout/IconCircleList"/>
    <dgm:cxn modelId="{E00D8E97-7B0F-463B-AB56-11B72540F8BF}" type="presParOf" srcId="{804336DF-6F7D-4430-BE17-FE91E83E69DC}" destId="{B9F1A47B-9BF2-4E58-A8B2-07C7F6FDA026}" srcOrd="6" destOrd="0" presId="urn:microsoft.com/office/officeart/2018/2/layout/IconCircleList"/>
    <dgm:cxn modelId="{69C60CB5-8B5D-4AC5-BCFD-8B5C39D37DF5}" type="presParOf" srcId="{B9F1A47B-9BF2-4E58-A8B2-07C7F6FDA026}" destId="{13FB821F-575B-47FD-A89C-6423EC3D8C2B}" srcOrd="0" destOrd="0" presId="urn:microsoft.com/office/officeart/2018/2/layout/IconCircleList"/>
    <dgm:cxn modelId="{5B91226F-579E-416F-B57B-A92F79C8C80B}" type="presParOf" srcId="{B9F1A47B-9BF2-4E58-A8B2-07C7F6FDA026}" destId="{98FFC861-84CA-4D40-B043-21FB1830584F}" srcOrd="1" destOrd="0" presId="urn:microsoft.com/office/officeart/2018/2/layout/IconCircleList"/>
    <dgm:cxn modelId="{5584B635-8511-4C16-95CF-F029D1ADC006}" type="presParOf" srcId="{B9F1A47B-9BF2-4E58-A8B2-07C7F6FDA026}" destId="{1288E7BE-C080-4CD4-ACA3-6CCD2BF9ABD9}" srcOrd="2" destOrd="0" presId="urn:microsoft.com/office/officeart/2018/2/layout/IconCircleList"/>
    <dgm:cxn modelId="{2E2BD86D-F12C-4ACE-8BC0-3427F7FB6422}" type="presParOf" srcId="{B9F1A47B-9BF2-4E58-A8B2-07C7F6FDA026}" destId="{435C7BD3-5028-4E31-8931-F9039A767FCE}"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ACB4AC58-F50E-40B5-A678-CA519471E392}"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FE7340B4-4247-45F9-8264-2DED36F7D76B}">
      <dgm:prSet/>
      <dgm:spPr/>
      <dgm:t>
        <a:bodyPr/>
        <a:lstStyle/>
        <a:p>
          <a:pPr>
            <a:lnSpc>
              <a:spcPct val="100000"/>
            </a:lnSpc>
          </a:pPr>
          <a:r>
            <a:rPr lang="en-GB" dirty="0"/>
            <a:t>KNN algorithms use data and classify new data points based on similarity measures (e.g. distance function).</a:t>
          </a:r>
          <a:endParaRPr lang="en-US" dirty="0"/>
        </a:p>
      </dgm:t>
    </dgm:pt>
    <dgm:pt modelId="{A1D171B7-D9C8-46D0-B47A-EFB02205B2CD}" type="parTrans" cxnId="{5857D9DB-153F-4BBE-8032-828855C83664}">
      <dgm:prSet/>
      <dgm:spPr/>
      <dgm:t>
        <a:bodyPr/>
        <a:lstStyle/>
        <a:p>
          <a:endParaRPr lang="en-US"/>
        </a:p>
      </dgm:t>
    </dgm:pt>
    <dgm:pt modelId="{51BA6093-86B4-42D5-B824-9AD14B0DDFF3}" type="sibTrans" cxnId="{5857D9DB-153F-4BBE-8032-828855C83664}">
      <dgm:prSet/>
      <dgm:spPr/>
      <dgm:t>
        <a:bodyPr/>
        <a:lstStyle/>
        <a:p>
          <a:pPr>
            <a:lnSpc>
              <a:spcPct val="100000"/>
            </a:lnSpc>
          </a:pPr>
          <a:endParaRPr lang="en-US"/>
        </a:p>
      </dgm:t>
    </dgm:pt>
    <dgm:pt modelId="{CB391C1A-A6E9-413C-8232-F664C85E7403}">
      <dgm:prSet/>
      <dgm:spPr/>
      <dgm:t>
        <a:bodyPr/>
        <a:lstStyle/>
        <a:p>
          <a:pPr>
            <a:lnSpc>
              <a:spcPct val="100000"/>
            </a:lnSpc>
          </a:pPr>
          <a:r>
            <a:rPr lang="en-GB" dirty="0"/>
            <a:t>This model had the following accuracy score: 0.18590626957462558</a:t>
          </a:r>
          <a:endParaRPr lang="en-US" dirty="0"/>
        </a:p>
      </dgm:t>
    </dgm:pt>
    <dgm:pt modelId="{B2CE98AC-CBB8-4944-A8EA-94E75EDD0FA7}" type="parTrans" cxnId="{102626C6-FAEE-47A2-AE74-E233264349F2}">
      <dgm:prSet/>
      <dgm:spPr/>
      <dgm:t>
        <a:bodyPr/>
        <a:lstStyle/>
        <a:p>
          <a:endParaRPr lang="en-US"/>
        </a:p>
      </dgm:t>
    </dgm:pt>
    <dgm:pt modelId="{4F8FABEE-0ADA-4137-A9BE-A45C75CB888D}" type="sibTrans" cxnId="{102626C6-FAEE-47A2-AE74-E233264349F2}">
      <dgm:prSet/>
      <dgm:spPr/>
      <dgm:t>
        <a:bodyPr/>
        <a:lstStyle/>
        <a:p>
          <a:endParaRPr lang="en-US"/>
        </a:p>
      </dgm:t>
    </dgm:pt>
    <dgm:pt modelId="{FE42E86D-687C-45C9-9ABA-BB2322CA45A3}" type="pres">
      <dgm:prSet presAssocID="{ACB4AC58-F50E-40B5-A678-CA519471E392}" presName="root" presStyleCnt="0">
        <dgm:presLayoutVars>
          <dgm:dir/>
          <dgm:resizeHandles val="exact"/>
        </dgm:presLayoutVars>
      </dgm:prSet>
      <dgm:spPr/>
    </dgm:pt>
    <dgm:pt modelId="{682CEC87-A2BF-4FB4-AC51-09046EEC8E26}" type="pres">
      <dgm:prSet presAssocID="{ACB4AC58-F50E-40B5-A678-CA519471E392}" presName="container" presStyleCnt="0">
        <dgm:presLayoutVars>
          <dgm:dir/>
          <dgm:resizeHandles val="exact"/>
        </dgm:presLayoutVars>
      </dgm:prSet>
      <dgm:spPr/>
    </dgm:pt>
    <dgm:pt modelId="{F80A6BF4-1F9E-4BA1-B03B-D4D4EF3F3038}" type="pres">
      <dgm:prSet presAssocID="{FE7340B4-4247-45F9-8264-2DED36F7D76B}" presName="compNode" presStyleCnt="0"/>
      <dgm:spPr/>
    </dgm:pt>
    <dgm:pt modelId="{50AE959E-C507-4C3A-B1C9-E2C2A5742DCF}" type="pres">
      <dgm:prSet presAssocID="{FE7340B4-4247-45F9-8264-2DED36F7D76B}" presName="iconBgRect" presStyleLbl="bgShp" presStyleIdx="0" presStyleCnt="2" custLinFactNeighborX="-10631" custLinFactNeighborY="-59526"/>
      <dgm:spPr/>
    </dgm:pt>
    <dgm:pt modelId="{C5C7C3F5-EE5F-4BBA-85AF-035775BB6F33}" type="pres">
      <dgm:prSet presAssocID="{FE7340B4-4247-45F9-8264-2DED36F7D76B}" presName="iconRect" presStyleLbl="node1" presStyleIdx="0" presStyleCnt="2" custLinFactY="-3722" custLinFactNeighborX="-16515" custLinFactNeighborY="-100000"/>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Social distancing with solid fill"/>
        </a:ext>
      </dgm:extLst>
    </dgm:pt>
    <dgm:pt modelId="{E0195000-59B2-4D72-8941-2424892C3FEE}" type="pres">
      <dgm:prSet presAssocID="{FE7340B4-4247-45F9-8264-2DED36F7D76B}" presName="spaceRect" presStyleCnt="0"/>
      <dgm:spPr/>
    </dgm:pt>
    <dgm:pt modelId="{2CF5A507-B35C-4B1E-B826-627B0B3D8934}" type="pres">
      <dgm:prSet presAssocID="{FE7340B4-4247-45F9-8264-2DED36F7D76B}" presName="textRect" presStyleLbl="revTx" presStyleIdx="0" presStyleCnt="2" custLinFactNeighborX="-8320" custLinFactNeighborY="-58842">
        <dgm:presLayoutVars>
          <dgm:chMax val="1"/>
          <dgm:chPref val="1"/>
        </dgm:presLayoutVars>
      </dgm:prSet>
      <dgm:spPr/>
    </dgm:pt>
    <dgm:pt modelId="{3C219A66-04AB-4967-A522-88AFB426D2D9}" type="pres">
      <dgm:prSet presAssocID="{51BA6093-86B4-42D5-B824-9AD14B0DDFF3}" presName="sibTrans" presStyleLbl="sibTrans2D1" presStyleIdx="0" presStyleCnt="0"/>
      <dgm:spPr/>
    </dgm:pt>
    <dgm:pt modelId="{18B4BC88-A2B0-48F0-8EB6-B1D3567E5E2F}" type="pres">
      <dgm:prSet presAssocID="{CB391C1A-A6E9-413C-8232-F664C85E7403}" presName="compNode" presStyleCnt="0"/>
      <dgm:spPr/>
    </dgm:pt>
    <dgm:pt modelId="{7C610A27-667E-47F8-8368-CFDAADBB8845}" type="pres">
      <dgm:prSet presAssocID="{CB391C1A-A6E9-413C-8232-F664C85E7403}" presName="iconBgRect" presStyleLbl="bgShp" presStyleIdx="1" presStyleCnt="2" custLinFactNeighborX="-10682" custLinFactNeighborY="-66368"/>
      <dgm:spPr/>
    </dgm:pt>
    <dgm:pt modelId="{F93FA222-949B-4AC1-83A3-6B9F8431DC76}" type="pres">
      <dgm:prSet presAssocID="{CB391C1A-A6E9-413C-8232-F664C85E7403}" presName="iconRect" presStyleLbl="node1" presStyleIdx="1" presStyleCnt="2" custLinFactY="-13859" custLinFactNeighborX="-16639" custLinFactNeighborY="-100000"/>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Neighborhood with solid fill"/>
        </a:ext>
      </dgm:extLst>
    </dgm:pt>
    <dgm:pt modelId="{3E9D3106-9FD5-4D13-9C28-8B31FB588805}" type="pres">
      <dgm:prSet presAssocID="{CB391C1A-A6E9-413C-8232-F664C85E7403}" presName="spaceRect" presStyleCnt="0"/>
      <dgm:spPr/>
    </dgm:pt>
    <dgm:pt modelId="{CF179E5E-9FA4-4F68-A59C-B9AF6BDFBF3F}" type="pres">
      <dgm:prSet presAssocID="{CB391C1A-A6E9-413C-8232-F664C85E7403}" presName="textRect" presStyleLbl="revTx" presStyleIdx="1" presStyleCnt="2" custLinFactNeighborX="-83598" custLinFactNeighborY="66915">
        <dgm:presLayoutVars>
          <dgm:chMax val="1"/>
          <dgm:chPref val="1"/>
        </dgm:presLayoutVars>
      </dgm:prSet>
      <dgm:spPr/>
    </dgm:pt>
  </dgm:ptLst>
  <dgm:cxnLst>
    <dgm:cxn modelId="{CB93054A-FE39-4FED-8453-35C6117AB467}" type="presOf" srcId="{FE7340B4-4247-45F9-8264-2DED36F7D76B}" destId="{2CF5A507-B35C-4B1E-B826-627B0B3D8934}" srcOrd="0" destOrd="0" presId="urn:microsoft.com/office/officeart/2018/2/layout/IconCircleList"/>
    <dgm:cxn modelId="{2B88407B-18E2-4969-A794-6606A948E368}" type="presOf" srcId="{CB391C1A-A6E9-413C-8232-F664C85E7403}" destId="{CF179E5E-9FA4-4F68-A59C-B9AF6BDFBF3F}" srcOrd="0" destOrd="0" presId="urn:microsoft.com/office/officeart/2018/2/layout/IconCircleList"/>
    <dgm:cxn modelId="{5EE9DAB5-2F42-4C10-AC15-A70D77CDA830}" type="presOf" srcId="{ACB4AC58-F50E-40B5-A678-CA519471E392}" destId="{FE42E86D-687C-45C9-9ABA-BB2322CA45A3}" srcOrd="0" destOrd="0" presId="urn:microsoft.com/office/officeart/2018/2/layout/IconCircleList"/>
    <dgm:cxn modelId="{102626C6-FAEE-47A2-AE74-E233264349F2}" srcId="{ACB4AC58-F50E-40B5-A678-CA519471E392}" destId="{CB391C1A-A6E9-413C-8232-F664C85E7403}" srcOrd="1" destOrd="0" parTransId="{B2CE98AC-CBB8-4944-A8EA-94E75EDD0FA7}" sibTransId="{4F8FABEE-0ADA-4137-A9BE-A45C75CB888D}"/>
    <dgm:cxn modelId="{70CC9BC8-A555-4D86-B1CF-4B7758073F08}" type="presOf" srcId="{51BA6093-86B4-42D5-B824-9AD14B0DDFF3}" destId="{3C219A66-04AB-4967-A522-88AFB426D2D9}" srcOrd="0" destOrd="0" presId="urn:microsoft.com/office/officeart/2018/2/layout/IconCircleList"/>
    <dgm:cxn modelId="{5857D9DB-153F-4BBE-8032-828855C83664}" srcId="{ACB4AC58-F50E-40B5-A678-CA519471E392}" destId="{FE7340B4-4247-45F9-8264-2DED36F7D76B}" srcOrd="0" destOrd="0" parTransId="{A1D171B7-D9C8-46D0-B47A-EFB02205B2CD}" sibTransId="{51BA6093-86B4-42D5-B824-9AD14B0DDFF3}"/>
    <dgm:cxn modelId="{BD5980CE-CAA5-43F4-AA00-6BCC0B217995}" type="presParOf" srcId="{FE42E86D-687C-45C9-9ABA-BB2322CA45A3}" destId="{682CEC87-A2BF-4FB4-AC51-09046EEC8E26}" srcOrd="0" destOrd="0" presId="urn:microsoft.com/office/officeart/2018/2/layout/IconCircleList"/>
    <dgm:cxn modelId="{CE5C92EE-521C-4E03-8B17-8D1C65C6B6DD}" type="presParOf" srcId="{682CEC87-A2BF-4FB4-AC51-09046EEC8E26}" destId="{F80A6BF4-1F9E-4BA1-B03B-D4D4EF3F3038}" srcOrd="0" destOrd="0" presId="urn:microsoft.com/office/officeart/2018/2/layout/IconCircleList"/>
    <dgm:cxn modelId="{10702C08-D0F5-4999-A609-D7379ED1A5D4}" type="presParOf" srcId="{F80A6BF4-1F9E-4BA1-B03B-D4D4EF3F3038}" destId="{50AE959E-C507-4C3A-B1C9-E2C2A5742DCF}" srcOrd="0" destOrd="0" presId="urn:microsoft.com/office/officeart/2018/2/layout/IconCircleList"/>
    <dgm:cxn modelId="{089DFCEC-48E4-4D27-B82C-4382A2FAFBD0}" type="presParOf" srcId="{F80A6BF4-1F9E-4BA1-B03B-D4D4EF3F3038}" destId="{C5C7C3F5-EE5F-4BBA-85AF-035775BB6F33}" srcOrd="1" destOrd="0" presId="urn:microsoft.com/office/officeart/2018/2/layout/IconCircleList"/>
    <dgm:cxn modelId="{E577FC13-4539-49A4-869C-ADC4EAE0B8F8}" type="presParOf" srcId="{F80A6BF4-1F9E-4BA1-B03B-D4D4EF3F3038}" destId="{E0195000-59B2-4D72-8941-2424892C3FEE}" srcOrd="2" destOrd="0" presId="urn:microsoft.com/office/officeart/2018/2/layout/IconCircleList"/>
    <dgm:cxn modelId="{A8D2ABB9-0926-42BD-8795-8A790D9C5BFC}" type="presParOf" srcId="{F80A6BF4-1F9E-4BA1-B03B-D4D4EF3F3038}" destId="{2CF5A507-B35C-4B1E-B826-627B0B3D8934}" srcOrd="3" destOrd="0" presId="urn:microsoft.com/office/officeart/2018/2/layout/IconCircleList"/>
    <dgm:cxn modelId="{9A0EAD35-AFA8-4218-9529-3B3BB2F676B6}" type="presParOf" srcId="{682CEC87-A2BF-4FB4-AC51-09046EEC8E26}" destId="{3C219A66-04AB-4967-A522-88AFB426D2D9}" srcOrd="1" destOrd="0" presId="urn:microsoft.com/office/officeart/2018/2/layout/IconCircleList"/>
    <dgm:cxn modelId="{67AC087D-B38E-4DA0-84A1-4004821CDF67}" type="presParOf" srcId="{682CEC87-A2BF-4FB4-AC51-09046EEC8E26}" destId="{18B4BC88-A2B0-48F0-8EB6-B1D3567E5E2F}" srcOrd="2" destOrd="0" presId="urn:microsoft.com/office/officeart/2018/2/layout/IconCircleList"/>
    <dgm:cxn modelId="{7C43ACDA-E7B7-4893-BFC1-6398FAD318FB}" type="presParOf" srcId="{18B4BC88-A2B0-48F0-8EB6-B1D3567E5E2F}" destId="{7C610A27-667E-47F8-8368-CFDAADBB8845}" srcOrd="0" destOrd="0" presId="urn:microsoft.com/office/officeart/2018/2/layout/IconCircleList"/>
    <dgm:cxn modelId="{608D1C74-9519-473C-8EC6-B34F6D95C390}" type="presParOf" srcId="{18B4BC88-A2B0-48F0-8EB6-B1D3567E5E2F}" destId="{F93FA222-949B-4AC1-83A3-6B9F8431DC76}" srcOrd="1" destOrd="0" presId="urn:microsoft.com/office/officeart/2018/2/layout/IconCircleList"/>
    <dgm:cxn modelId="{990889FD-6460-4266-BFD9-3DEB766473CD}" type="presParOf" srcId="{18B4BC88-A2B0-48F0-8EB6-B1D3567E5E2F}" destId="{3E9D3106-9FD5-4D13-9C28-8B31FB588805}" srcOrd="2" destOrd="0" presId="urn:microsoft.com/office/officeart/2018/2/layout/IconCircleList"/>
    <dgm:cxn modelId="{E2D9E637-4FA3-4883-ABBB-EFC3F717236D}" type="presParOf" srcId="{18B4BC88-A2B0-48F0-8EB6-B1D3567E5E2F}" destId="{CF179E5E-9FA4-4F68-A59C-B9AF6BDFBF3F}"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ACB4AC58-F50E-40B5-A678-CA519471E392}"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FE7340B4-4247-45F9-8264-2DED36F7D76B}">
      <dgm:prSet/>
      <dgm:spPr/>
      <dgm:t>
        <a:bodyPr/>
        <a:lstStyle/>
        <a:p>
          <a:pPr>
            <a:lnSpc>
              <a:spcPct val="100000"/>
            </a:lnSpc>
          </a:pPr>
          <a:r>
            <a:rPr lang="en-GB" dirty="0"/>
            <a:t>KNN classifier has a hyperparameter called </a:t>
          </a:r>
          <a:r>
            <a:rPr lang="en-GB" dirty="0" err="1"/>
            <a:t>n_neighbours</a:t>
          </a:r>
          <a:r>
            <a:rPr lang="en-GB" dirty="0"/>
            <a:t> which is the number of neighbours to check for the distance from the starting point.</a:t>
          </a:r>
          <a:endParaRPr lang="en-US" dirty="0"/>
        </a:p>
      </dgm:t>
    </dgm:pt>
    <dgm:pt modelId="{A1D171B7-D9C8-46D0-B47A-EFB02205B2CD}" type="parTrans" cxnId="{5857D9DB-153F-4BBE-8032-828855C83664}">
      <dgm:prSet/>
      <dgm:spPr/>
      <dgm:t>
        <a:bodyPr/>
        <a:lstStyle/>
        <a:p>
          <a:endParaRPr lang="en-US"/>
        </a:p>
      </dgm:t>
    </dgm:pt>
    <dgm:pt modelId="{51BA6093-86B4-42D5-B824-9AD14B0DDFF3}" type="sibTrans" cxnId="{5857D9DB-153F-4BBE-8032-828855C83664}">
      <dgm:prSet/>
      <dgm:spPr/>
      <dgm:t>
        <a:bodyPr/>
        <a:lstStyle/>
        <a:p>
          <a:pPr>
            <a:lnSpc>
              <a:spcPct val="100000"/>
            </a:lnSpc>
          </a:pPr>
          <a:endParaRPr lang="en-US"/>
        </a:p>
      </dgm:t>
    </dgm:pt>
    <dgm:pt modelId="{CB391C1A-A6E9-413C-8232-F664C85E7403}">
      <dgm:prSet/>
      <dgm:spPr/>
      <dgm:t>
        <a:bodyPr/>
        <a:lstStyle/>
        <a:p>
          <a:pPr>
            <a:lnSpc>
              <a:spcPct val="100000"/>
            </a:lnSpc>
          </a:pPr>
          <a:r>
            <a:rPr lang="en-GB" dirty="0"/>
            <a:t>Before tuning this parameter was set to 2 and after tuning it was set to 15.</a:t>
          </a:r>
        </a:p>
        <a:p>
          <a:pPr>
            <a:lnSpc>
              <a:spcPct val="100000"/>
            </a:lnSpc>
          </a:pPr>
          <a:r>
            <a:rPr lang="en-GB" dirty="0"/>
            <a:t>Accuracy score after tuning was: 0.18590626957462558</a:t>
          </a:r>
          <a:endParaRPr lang="en-US" dirty="0"/>
        </a:p>
      </dgm:t>
    </dgm:pt>
    <dgm:pt modelId="{B2CE98AC-CBB8-4944-A8EA-94E75EDD0FA7}" type="parTrans" cxnId="{102626C6-FAEE-47A2-AE74-E233264349F2}">
      <dgm:prSet/>
      <dgm:spPr/>
      <dgm:t>
        <a:bodyPr/>
        <a:lstStyle/>
        <a:p>
          <a:endParaRPr lang="en-US"/>
        </a:p>
      </dgm:t>
    </dgm:pt>
    <dgm:pt modelId="{4F8FABEE-0ADA-4137-A9BE-A45C75CB888D}" type="sibTrans" cxnId="{102626C6-FAEE-47A2-AE74-E233264349F2}">
      <dgm:prSet/>
      <dgm:spPr/>
      <dgm:t>
        <a:bodyPr/>
        <a:lstStyle/>
        <a:p>
          <a:endParaRPr lang="en-US"/>
        </a:p>
      </dgm:t>
    </dgm:pt>
    <dgm:pt modelId="{FE42E86D-687C-45C9-9ABA-BB2322CA45A3}" type="pres">
      <dgm:prSet presAssocID="{ACB4AC58-F50E-40B5-A678-CA519471E392}" presName="root" presStyleCnt="0">
        <dgm:presLayoutVars>
          <dgm:dir/>
          <dgm:resizeHandles val="exact"/>
        </dgm:presLayoutVars>
      </dgm:prSet>
      <dgm:spPr/>
    </dgm:pt>
    <dgm:pt modelId="{682CEC87-A2BF-4FB4-AC51-09046EEC8E26}" type="pres">
      <dgm:prSet presAssocID="{ACB4AC58-F50E-40B5-A678-CA519471E392}" presName="container" presStyleCnt="0">
        <dgm:presLayoutVars>
          <dgm:dir/>
          <dgm:resizeHandles val="exact"/>
        </dgm:presLayoutVars>
      </dgm:prSet>
      <dgm:spPr/>
    </dgm:pt>
    <dgm:pt modelId="{F80A6BF4-1F9E-4BA1-B03B-D4D4EF3F3038}" type="pres">
      <dgm:prSet presAssocID="{FE7340B4-4247-45F9-8264-2DED36F7D76B}" presName="compNode" presStyleCnt="0"/>
      <dgm:spPr/>
    </dgm:pt>
    <dgm:pt modelId="{50AE959E-C507-4C3A-B1C9-E2C2A5742DCF}" type="pres">
      <dgm:prSet presAssocID="{FE7340B4-4247-45F9-8264-2DED36F7D76B}" presName="iconBgRect" presStyleLbl="bgShp" presStyleIdx="0" presStyleCnt="2"/>
      <dgm:spPr/>
    </dgm:pt>
    <dgm:pt modelId="{C5C7C3F5-EE5F-4BBA-85AF-035775BB6F33}" type="pres">
      <dgm:prSet presAssocID="{FE7340B4-4247-45F9-8264-2DED36F7D76B}" presName="iconRect" presStyleLbl="node1" presStyleIdx="0" presStyleCnt="2"/>
      <dgm:spPr>
        <a:blipFill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Deciduous tree"/>
        </a:ext>
      </dgm:extLst>
    </dgm:pt>
    <dgm:pt modelId="{E0195000-59B2-4D72-8941-2424892C3FEE}" type="pres">
      <dgm:prSet presAssocID="{FE7340B4-4247-45F9-8264-2DED36F7D76B}" presName="spaceRect" presStyleCnt="0"/>
      <dgm:spPr/>
    </dgm:pt>
    <dgm:pt modelId="{2CF5A507-B35C-4B1E-B826-627B0B3D8934}" type="pres">
      <dgm:prSet presAssocID="{FE7340B4-4247-45F9-8264-2DED36F7D76B}" presName="textRect" presStyleLbl="revTx" presStyleIdx="0" presStyleCnt="2">
        <dgm:presLayoutVars>
          <dgm:chMax val="1"/>
          <dgm:chPref val="1"/>
        </dgm:presLayoutVars>
      </dgm:prSet>
      <dgm:spPr/>
    </dgm:pt>
    <dgm:pt modelId="{3C219A66-04AB-4967-A522-88AFB426D2D9}" type="pres">
      <dgm:prSet presAssocID="{51BA6093-86B4-42D5-B824-9AD14B0DDFF3}" presName="sibTrans" presStyleLbl="sibTrans2D1" presStyleIdx="0" presStyleCnt="0"/>
      <dgm:spPr/>
    </dgm:pt>
    <dgm:pt modelId="{18B4BC88-A2B0-48F0-8EB6-B1D3567E5E2F}" type="pres">
      <dgm:prSet presAssocID="{CB391C1A-A6E9-413C-8232-F664C85E7403}" presName="compNode" presStyleCnt="0"/>
      <dgm:spPr/>
    </dgm:pt>
    <dgm:pt modelId="{7C610A27-667E-47F8-8368-CFDAADBB8845}" type="pres">
      <dgm:prSet presAssocID="{CB391C1A-A6E9-413C-8232-F664C85E7403}" presName="iconBgRect" presStyleLbl="bgShp" presStyleIdx="1" presStyleCnt="2"/>
      <dgm:spPr/>
    </dgm:pt>
    <dgm:pt modelId="{F93FA222-949B-4AC1-83A3-6B9F8431DC76}" type="pres">
      <dgm:prSet presAssocID="{CB391C1A-A6E9-413C-8232-F664C85E7403}"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Bullseye"/>
        </a:ext>
      </dgm:extLst>
    </dgm:pt>
    <dgm:pt modelId="{3E9D3106-9FD5-4D13-9C28-8B31FB588805}" type="pres">
      <dgm:prSet presAssocID="{CB391C1A-A6E9-413C-8232-F664C85E7403}" presName="spaceRect" presStyleCnt="0"/>
      <dgm:spPr/>
    </dgm:pt>
    <dgm:pt modelId="{CF179E5E-9FA4-4F68-A59C-B9AF6BDFBF3F}" type="pres">
      <dgm:prSet presAssocID="{CB391C1A-A6E9-413C-8232-F664C85E7403}" presName="textRect" presStyleLbl="revTx" presStyleIdx="1" presStyleCnt="2">
        <dgm:presLayoutVars>
          <dgm:chMax val="1"/>
          <dgm:chPref val="1"/>
        </dgm:presLayoutVars>
      </dgm:prSet>
      <dgm:spPr/>
    </dgm:pt>
  </dgm:ptLst>
  <dgm:cxnLst>
    <dgm:cxn modelId="{CB93054A-FE39-4FED-8453-35C6117AB467}" type="presOf" srcId="{FE7340B4-4247-45F9-8264-2DED36F7D76B}" destId="{2CF5A507-B35C-4B1E-B826-627B0B3D8934}" srcOrd="0" destOrd="0" presId="urn:microsoft.com/office/officeart/2018/2/layout/IconCircleList"/>
    <dgm:cxn modelId="{2B88407B-18E2-4969-A794-6606A948E368}" type="presOf" srcId="{CB391C1A-A6E9-413C-8232-F664C85E7403}" destId="{CF179E5E-9FA4-4F68-A59C-B9AF6BDFBF3F}" srcOrd="0" destOrd="0" presId="urn:microsoft.com/office/officeart/2018/2/layout/IconCircleList"/>
    <dgm:cxn modelId="{5EE9DAB5-2F42-4C10-AC15-A70D77CDA830}" type="presOf" srcId="{ACB4AC58-F50E-40B5-A678-CA519471E392}" destId="{FE42E86D-687C-45C9-9ABA-BB2322CA45A3}" srcOrd="0" destOrd="0" presId="urn:microsoft.com/office/officeart/2018/2/layout/IconCircleList"/>
    <dgm:cxn modelId="{102626C6-FAEE-47A2-AE74-E233264349F2}" srcId="{ACB4AC58-F50E-40B5-A678-CA519471E392}" destId="{CB391C1A-A6E9-413C-8232-F664C85E7403}" srcOrd="1" destOrd="0" parTransId="{B2CE98AC-CBB8-4944-A8EA-94E75EDD0FA7}" sibTransId="{4F8FABEE-0ADA-4137-A9BE-A45C75CB888D}"/>
    <dgm:cxn modelId="{70CC9BC8-A555-4D86-B1CF-4B7758073F08}" type="presOf" srcId="{51BA6093-86B4-42D5-B824-9AD14B0DDFF3}" destId="{3C219A66-04AB-4967-A522-88AFB426D2D9}" srcOrd="0" destOrd="0" presId="urn:microsoft.com/office/officeart/2018/2/layout/IconCircleList"/>
    <dgm:cxn modelId="{5857D9DB-153F-4BBE-8032-828855C83664}" srcId="{ACB4AC58-F50E-40B5-A678-CA519471E392}" destId="{FE7340B4-4247-45F9-8264-2DED36F7D76B}" srcOrd="0" destOrd="0" parTransId="{A1D171B7-D9C8-46D0-B47A-EFB02205B2CD}" sibTransId="{51BA6093-86B4-42D5-B824-9AD14B0DDFF3}"/>
    <dgm:cxn modelId="{BD5980CE-CAA5-43F4-AA00-6BCC0B217995}" type="presParOf" srcId="{FE42E86D-687C-45C9-9ABA-BB2322CA45A3}" destId="{682CEC87-A2BF-4FB4-AC51-09046EEC8E26}" srcOrd="0" destOrd="0" presId="urn:microsoft.com/office/officeart/2018/2/layout/IconCircleList"/>
    <dgm:cxn modelId="{CE5C92EE-521C-4E03-8B17-8D1C65C6B6DD}" type="presParOf" srcId="{682CEC87-A2BF-4FB4-AC51-09046EEC8E26}" destId="{F80A6BF4-1F9E-4BA1-B03B-D4D4EF3F3038}" srcOrd="0" destOrd="0" presId="urn:microsoft.com/office/officeart/2018/2/layout/IconCircleList"/>
    <dgm:cxn modelId="{10702C08-D0F5-4999-A609-D7379ED1A5D4}" type="presParOf" srcId="{F80A6BF4-1F9E-4BA1-B03B-D4D4EF3F3038}" destId="{50AE959E-C507-4C3A-B1C9-E2C2A5742DCF}" srcOrd="0" destOrd="0" presId="urn:microsoft.com/office/officeart/2018/2/layout/IconCircleList"/>
    <dgm:cxn modelId="{089DFCEC-48E4-4D27-B82C-4382A2FAFBD0}" type="presParOf" srcId="{F80A6BF4-1F9E-4BA1-B03B-D4D4EF3F3038}" destId="{C5C7C3F5-EE5F-4BBA-85AF-035775BB6F33}" srcOrd="1" destOrd="0" presId="urn:microsoft.com/office/officeart/2018/2/layout/IconCircleList"/>
    <dgm:cxn modelId="{E577FC13-4539-49A4-869C-ADC4EAE0B8F8}" type="presParOf" srcId="{F80A6BF4-1F9E-4BA1-B03B-D4D4EF3F3038}" destId="{E0195000-59B2-4D72-8941-2424892C3FEE}" srcOrd="2" destOrd="0" presId="urn:microsoft.com/office/officeart/2018/2/layout/IconCircleList"/>
    <dgm:cxn modelId="{A8D2ABB9-0926-42BD-8795-8A790D9C5BFC}" type="presParOf" srcId="{F80A6BF4-1F9E-4BA1-B03B-D4D4EF3F3038}" destId="{2CF5A507-B35C-4B1E-B826-627B0B3D8934}" srcOrd="3" destOrd="0" presId="urn:microsoft.com/office/officeart/2018/2/layout/IconCircleList"/>
    <dgm:cxn modelId="{9A0EAD35-AFA8-4218-9529-3B3BB2F676B6}" type="presParOf" srcId="{682CEC87-A2BF-4FB4-AC51-09046EEC8E26}" destId="{3C219A66-04AB-4967-A522-88AFB426D2D9}" srcOrd="1" destOrd="0" presId="urn:microsoft.com/office/officeart/2018/2/layout/IconCircleList"/>
    <dgm:cxn modelId="{67AC087D-B38E-4DA0-84A1-4004821CDF67}" type="presParOf" srcId="{682CEC87-A2BF-4FB4-AC51-09046EEC8E26}" destId="{18B4BC88-A2B0-48F0-8EB6-B1D3567E5E2F}" srcOrd="2" destOrd="0" presId="urn:microsoft.com/office/officeart/2018/2/layout/IconCircleList"/>
    <dgm:cxn modelId="{7C43ACDA-E7B7-4893-BFC1-6398FAD318FB}" type="presParOf" srcId="{18B4BC88-A2B0-48F0-8EB6-B1D3567E5E2F}" destId="{7C610A27-667E-47F8-8368-CFDAADBB8845}" srcOrd="0" destOrd="0" presId="urn:microsoft.com/office/officeart/2018/2/layout/IconCircleList"/>
    <dgm:cxn modelId="{608D1C74-9519-473C-8EC6-B34F6D95C390}" type="presParOf" srcId="{18B4BC88-A2B0-48F0-8EB6-B1D3567E5E2F}" destId="{F93FA222-949B-4AC1-83A3-6B9F8431DC76}" srcOrd="1" destOrd="0" presId="urn:microsoft.com/office/officeart/2018/2/layout/IconCircleList"/>
    <dgm:cxn modelId="{990889FD-6460-4266-BFD9-3DEB766473CD}" type="presParOf" srcId="{18B4BC88-A2B0-48F0-8EB6-B1D3567E5E2F}" destId="{3E9D3106-9FD5-4D13-9C28-8B31FB588805}" srcOrd="2" destOrd="0" presId="urn:microsoft.com/office/officeart/2018/2/layout/IconCircleList"/>
    <dgm:cxn modelId="{E2D9E637-4FA3-4883-ABBB-EFC3F717236D}" type="presParOf" srcId="{18B4BC88-A2B0-48F0-8EB6-B1D3567E5E2F}" destId="{CF179E5E-9FA4-4F68-A59C-B9AF6BDFBF3F}"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FB3AD464-E635-4A7E-96B4-94758960432C}"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F2928B49-FFC8-4C9A-B2FE-33D5E4C498E9}">
      <dgm:prSet/>
      <dgm:spPr/>
      <dgm:t>
        <a:bodyPr/>
        <a:lstStyle/>
        <a:p>
          <a:pPr>
            <a:lnSpc>
              <a:spcPct val="100000"/>
            </a:lnSpc>
          </a:pPr>
          <a:r>
            <a:rPr lang="en-GB"/>
            <a:t>The best model of these three models was Random Forest Classifier model.</a:t>
          </a:r>
          <a:endParaRPr lang="en-US"/>
        </a:p>
      </dgm:t>
    </dgm:pt>
    <dgm:pt modelId="{8CE4FFFF-601C-4DE5-B86B-0D65372922C1}" type="parTrans" cxnId="{B7E4E363-3A1D-4EBB-8B39-6BF359CC4E5A}">
      <dgm:prSet/>
      <dgm:spPr/>
      <dgm:t>
        <a:bodyPr/>
        <a:lstStyle/>
        <a:p>
          <a:endParaRPr lang="en-US"/>
        </a:p>
      </dgm:t>
    </dgm:pt>
    <dgm:pt modelId="{F6FB9AFF-DF83-4990-92BD-413ABD9758F0}" type="sibTrans" cxnId="{B7E4E363-3A1D-4EBB-8B39-6BF359CC4E5A}">
      <dgm:prSet/>
      <dgm:spPr/>
      <dgm:t>
        <a:bodyPr/>
        <a:lstStyle/>
        <a:p>
          <a:endParaRPr lang="en-US"/>
        </a:p>
      </dgm:t>
    </dgm:pt>
    <dgm:pt modelId="{7572EA0C-7FD7-48F0-BB61-4E550AB17402}">
      <dgm:prSet/>
      <dgm:spPr/>
      <dgm:t>
        <a:bodyPr/>
        <a:lstStyle/>
        <a:p>
          <a:pPr>
            <a:lnSpc>
              <a:spcPct val="100000"/>
            </a:lnSpc>
          </a:pPr>
          <a:r>
            <a:rPr lang="en-GB"/>
            <a:t>Future work that may be made to enhance the models is getting a larger dataset and decreasing the non-necessary features.</a:t>
          </a:r>
          <a:endParaRPr lang="en-US"/>
        </a:p>
      </dgm:t>
    </dgm:pt>
    <dgm:pt modelId="{CB9D2AFB-291A-4A3D-8C5B-536C6909B6B6}" type="parTrans" cxnId="{F1538C78-FBC8-4021-B78E-0910E69D3E8D}">
      <dgm:prSet/>
      <dgm:spPr/>
      <dgm:t>
        <a:bodyPr/>
        <a:lstStyle/>
        <a:p>
          <a:endParaRPr lang="en-US"/>
        </a:p>
      </dgm:t>
    </dgm:pt>
    <dgm:pt modelId="{562DED3E-4F4C-4984-BCEA-69D2ADBA9C43}" type="sibTrans" cxnId="{F1538C78-FBC8-4021-B78E-0910E69D3E8D}">
      <dgm:prSet/>
      <dgm:spPr/>
      <dgm:t>
        <a:bodyPr/>
        <a:lstStyle/>
        <a:p>
          <a:endParaRPr lang="en-US"/>
        </a:p>
      </dgm:t>
    </dgm:pt>
    <dgm:pt modelId="{1E9D28D8-43B9-4508-8773-562F123BE828}" type="pres">
      <dgm:prSet presAssocID="{FB3AD464-E635-4A7E-96B4-94758960432C}" presName="root" presStyleCnt="0">
        <dgm:presLayoutVars>
          <dgm:dir/>
          <dgm:resizeHandles val="exact"/>
        </dgm:presLayoutVars>
      </dgm:prSet>
      <dgm:spPr/>
    </dgm:pt>
    <dgm:pt modelId="{3F7FD754-9C0C-4A58-B178-BDD8B9F92644}" type="pres">
      <dgm:prSet presAssocID="{F2928B49-FFC8-4C9A-B2FE-33D5E4C498E9}" presName="compNode" presStyleCnt="0"/>
      <dgm:spPr/>
    </dgm:pt>
    <dgm:pt modelId="{378431B7-BA9F-4745-A0AD-DEC9AED2B7EE}" type="pres">
      <dgm:prSet presAssocID="{F2928B49-FFC8-4C9A-B2FE-33D5E4C498E9}"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Trophy with solid fill"/>
        </a:ext>
      </dgm:extLst>
    </dgm:pt>
    <dgm:pt modelId="{FB4E86EC-F819-474E-91F9-43BF21DB080F}" type="pres">
      <dgm:prSet presAssocID="{F2928B49-FFC8-4C9A-B2FE-33D5E4C498E9}" presName="spaceRect" presStyleCnt="0"/>
      <dgm:spPr/>
    </dgm:pt>
    <dgm:pt modelId="{B7DCED23-3D75-42F8-A42B-D5848BDA6C4A}" type="pres">
      <dgm:prSet presAssocID="{F2928B49-FFC8-4C9A-B2FE-33D5E4C498E9}" presName="textRect" presStyleLbl="revTx" presStyleIdx="0" presStyleCnt="2">
        <dgm:presLayoutVars>
          <dgm:chMax val="1"/>
          <dgm:chPref val="1"/>
        </dgm:presLayoutVars>
      </dgm:prSet>
      <dgm:spPr/>
    </dgm:pt>
    <dgm:pt modelId="{BF219C4A-EFAF-498E-861F-A0589B95F9C0}" type="pres">
      <dgm:prSet presAssocID="{F6FB9AFF-DF83-4990-92BD-413ABD9758F0}" presName="sibTrans" presStyleCnt="0"/>
      <dgm:spPr/>
    </dgm:pt>
    <dgm:pt modelId="{3B6A49F7-889D-4025-826A-7CC489B93F9D}" type="pres">
      <dgm:prSet presAssocID="{7572EA0C-7FD7-48F0-BB61-4E550AB17402}" presName="compNode" presStyleCnt="0"/>
      <dgm:spPr/>
    </dgm:pt>
    <dgm:pt modelId="{52A5B64B-E16C-4E91-A0A1-C2687316834D}" type="pres">
      <dgm:prSet presAssocID="{7572EA0C-7FD7-48F0-BB61-4E550AB17402}"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Statistics"/>
        </a:ext>
      </dgm:extLst>
    </dgm:pt>
    <dgm:pt modelId="{1342764F-9612-44E7-B05F-A000C5A0895C}" type="pres">
      <dgm:prSet presAssocID="{7572EA0C-7FD7-48F0-BB61-4E550AB17402}" presName="spaceRect" presStyleCnt="0"/>
      <dgm:spPr/>
    </dgm:pt>
    <dgm:pt modelId="{F0EB961D-908B-4DF0-8059-7C7865064709}" type="pres">
      <dgm:prSet presAssocID="{7572EA0C-7FD7-48F0-BB61-4E550AB17402}" presName="textRect" presStyleLbl="revTx" presStyleIdx="1" presStyleCnt="2">
        <dgm:presLayoutVars>
          <dgm:chMax val="1"/>
          <dgm:chPref val="1"/>
        </dgm:presLayoutVars>
      </dgm:prSet>
      <dgm:spPr/>
    </dgm:pt>
  </dgm:ptLst>
  <dgm:cxnLst>
    <dgm:cxn modelId="{29A2E607-3482-4AEF-8534-6C3F84240BED}" type="presOf" srcId="{7572EA0C-7FD7-48F0-BB61-4E550AB17402}" destId="{F0EB961D-908B-4DF0-8059-7C7865064709}" srcOrd="0" destOrd="0" presId="urn:microsoft.com/office/officeart/2018/2/layout/IconLabelList"/>
    <dgm:cxn modelId="{B7E4E363-3A1D-4EBB-8B39-6BF359CC4E5A}" srcId="{FB3AD464-E635-4A7E-96B4-94758960432C}" destId="{F2928B49-FFC8-4C9A-B2FE-33D5E4C498E9}" srcOrd="0" destOrd="0" parTransId="{8CE4FFFF-601C-4DE5-B86B-0D65372922C1}" sibTransId="{F6FB9AFF-DF83-4990-92BD-413ABD9758F0}"/>
    <dgm:cxn modelId="{F1538C78-FBC8-4021-B78E-0910E69D3E8D}" srcId="{FB3AD464-E635-4A7E-96B4-94758960432C}" destId="{7572EA0C-7FD7-48F0-BB61-4E550AB17402}" srcOrd="1" destOrd="0" parTransId="{CB9D2AFB-291A-4A3D-8C5B-536C6909B6B6}" sibTransId="{562DED3E-4F4C-4984-BCEA-69D2ADBA9C43}"/>
    <dgm:cxn modelId="{693F47D8-2EBB-4844-898C-4B28805B2660}" type="presOf" srcId="{FB3AD464-E635-4A7E-96B4-94758960432C}" destId="{1E9D28D8-43B9-4508-8773-562F123BE828}" srcOrd="0" destOrd="0" presId="urn:microsoft.com/office/officeart/2018/2/layout/IconLabelList"/>
    <dgm:cxn modelId="{FB56E0F6-2A8C-4ED9-9103-40879BDB1304}" type="presOf" srcId="{F2928B49-FFC8-4C9A-B2FE-33D5E4C498E9}" destId="{B7DCED23-3D75-42F8-A42B-D5848BDA6C4A}" srcOrd="0" destOrd="0" presId="urn:microsoft.com/office/officeart/2018/2/layout/IconLabelList"/>
    <dgm:cxn modelId="{188AC82E-41DA-4D91-B88D-3200B512CC5D}" type="presParOf" srcId="{1E9D28D8-43B9-4508-8773-562F123BE828}" destId="{3F7FD754-9C0C-4A58-B178-BDD8B9F92644}" srcOrd="0" destOrd="0" presId="urn:microsoft.com/office/officeart/2018/2/layout/IconLabelList"/>
    <dgm:cxn modelId="{7D1545D5-5942-4D7F-B239-4A4C12BD85B4}" type="presParOf" srcId="{3F7FD754-9C0C-4A58-B178-BDD8B9F92644}" destId="{378431B7-BA9F-4745-A0AD-DEC9AED2B7EE}" srcOrd="0" destOrd="0" presId="urn:microsoft.com/office/officeart/2018/2/layout/IconLabelList"/>
    <dgm:cxn modelId="{B2BAF8D0-4F6B-4DCF-94FD-6534488EED00}" type="presParOf" srcId="{3F7FD754-9C0C-4A58-B178-BDD8B9F92644}" destId="{FB4E86EC-F819-474E-91F9-43BF21DB080F}" srcOrd="1" destOrd="0" presId="urn:microsoft.com/office/officeart/2018/2/layout/IconLabelList"/>
    <dgm:cxn modelId="{C120ECF2-EE2B-4296-83F4-6CB970CCB048}" type="presParOf" srcId="{3F7FD754-9C0C-4A58-B178-BDD8B9F92644}" destId="{B7DCED23-3D75-42F8-A42B-D5848BDA6C4A}" srcOrd="2" destOrd="0" presId="urn:microsoft.com/office/officeart/2018/2/layout/IconLabelList"/>
    <dgm:cxn modelId="{E77B1609-A594-456F-9BA2-AF9AA1067D5E}" type="presParOf" srcId="{1E9D28D8-43B9-4508-8773-562F123BE828}" destId="{BF219C4A-EFAF-498E-861F-A0589B95F9C0}" srcOrd="1" destOrd="0" presId="urn:microsoft.com/office/officeart/2018/2/layout/IconLabelList"/>
    <dgm:cxn modelId="{B6474212-2989-4FFE-9611-92A399776D73}" type="presParOf" srcId="{1E9D28D8-43B9-4508-8773-562F123BE828}" destId="{3B6A49F7-889D-4025-826A-7CC489B93F9D}" srcOrd="2" destOrd="0" presId="urn:microsoft.com/office/officeart/2018/2/layout/IconLabelList"/>
    <dgm:cxn modelId="{92500F87-AE5E-44A1-AF49-A8125CFDE34A}" type="presParOf" srcId="{3B6A49F7-889D-4025-826A-7CC489B93F9D}" destId="{52A5B64B-E16C-4E91-A0A1-C2687316834D}" srcOrd="0" destOrd="0" presId="urn:microsoft.com/office/officeart/2018/2/layout/IconLabelList"/>
    <dgm:cxn modelId="{3C2340BD-BE02-47D1-9D5F-D1232CD84CF2}" type="presParOf" srcId="{3B6A49F7-889D-4025-826A-7CC489B93F9D}" destId="{1342764F-9612-44E7-B05F-A000C5A0895C}" srcOrd="1" destOrd="0" presId="urn:microsoft.com/office/officeart/2018/2/layout/IconLabelList"/>
    <dgm:cxn modelId="{C97910E9-600D-4349-977A-4E49F4BD7F1A}" type="presParOf" srcId="{3B6A49F7-889D-4025-826A-7CC489B93F9D}" destId="{F0EB961D-908B-4DF0-8059-7C7865064709}"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9661FD-7069-4BC9-B38F-71258A7186FB}">
      <dsp:nvSpPr>
        <dsp:cNvPr id="0" name=""/>
        <dsp:cNvSpPr/>
      </dsp:nvSpPr>
      <dsp:spPr>
        <a:xfrm rot="5400000">
          <a:off x="2227882" y="184683"/>
          <a:ext cx="1463209" cy="1272991"/>
        </a:xfrm>
        <a:prstGeom prst="hexagon">
          <a:avLst>
            <a:gd name="adj" fmla="val 25000"/>
            <a:gd name="vf" fmla="val 11547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defRPr b="1"/>
          </a:pPr>
          <a:r>
            <a:rPr lang="en-US" sz="1700" kern="1200" dirty="0"/>
            <a:t>Bar plot for district</a:t>
          </a:r>
        </a:p>
      </dsp:txBody>
      <dsp:txXfrm rot="-5400000">
        <a:off x="2521365" y="317591"/>
        <a:ext cx="876243" cy="1007175"/>
      </dsp:txXfrm>
    </dsp:sp>
    <dsp:sp modelId="{B86108F5-99B8-4367-A501-6D8DCE5BD492}">
      <dsp:nvSpPr>
        <dsp:cNvPr id="0" name=""/>
        <dsp:cNvSpPr/>
      </dsp:nvSpPr>
      <dsp:spPr>
        <a:xfrm>
          <a:off x="3634611" y="382216"/>
          <a:ext cx="1632941" cy="8779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US" sz="1300" kern="1200" dirty="0"/>
            <a:t>Shows how frequent each crime is in each district</a:t>
          </a:r>
        </a:p>
      </dsp:txBody>
      <dsp:txXfrm>
        <a:off x="3634611" y="382216"/>
        <a:ext cx="1632941" cy="877925"/>
      </dsp:txXfrm>
    </dsp:sp>
    <dsp:sp modelId="{A0510D0F-E5E5-4C7A-B1C3-B31938008B03}">
      <dsp:nvSpPr>
        <dsp:cNvPr id="0" name=""/>
        <dsp:cNvSpPr/>
      </dsp:nvSpPr>
      <dsp:spPr>
        <a:xfrm rot="5400000">
          <a:off x="853050" y="184683"/>
          <a:ext cx="1463209" cy="1272991"/>
        </a:xfrm>
        <a:prstGeom prst="hexagon">
          <a:avLst>
            <a:gd name="adj" fmla="val 25000"/>
            <a:gd name="vf" fmla="val 11547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rot="-5400000">
        <a:off x="1146533" y="317591"/>
        <a:ext cx="876243" cy="1007175"/>
      </dsp:txXfrm>
    </dsp:sp>
    <dsp:sp modelId="{F16C8919-38FF-4A71-8384-2CC7688FEBAD}">
      <dsp:nvSpPr>
        <dsp:cNvPr id="0" name=""/>
        <dsp:cNvSpPr/>
      </dsp:nvSpPr>
      <dsp:spPr>
        <a:xfrm rot="5400000">
          <a:off x="1537832" y="1426655"/>
          <a:ext cx="1463209" cy="1272991"/>
        </a:xfrm>
        <a:prstGeom prst="hexagon">
          <a:avLst>
            <a:gd name="adj" fmla="val 25000"/>
            <a:gd name="vf" fmla="val 11547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defRPr b="1"/>
          </a:pPr>
          <a:r>
            <a:rPr lang="en-US" sz="1700" kern="1200" dirty="0"/>
            <a:t>Bar plot for years</a:t>
          </a:r>
        </a:p>
      </dsp:txBody>
      <dsp:txXfrm rot="-5400000">
        <a:off x="1831315" y="1559563"/>
        <a:ext cx="876243" cy="1007175"/>
      </dsp:txXfrm>
    </dsp:sp>
    <dsp:sp modelId="{77958C32-CBAD-4331-A5E6-30B2186F8F91}">
      <dsp:nvSpPr>
        <dsp:cNvPr id="0" name=""/>
        <dsp:cNvSpPr/>
      </dsp:nvSpPr>
      <dsp:spPr>
        <a:xfrm>
          <a:off x="0" y="1624188"/>
          <a:ext cx="1580265" cy="8779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r" defTabSz="577850">
            <a:lnSpc>
              <a:spcPct val="90000"/>
            </a:lnSpc>
            <a:spcBef>
              <a:spcPct val="0"/>
            </a:spcBef>
            <a:spcAft>
              <a:spcPct val="35000"/>
            </a:spcAft>
            <a:buNone/>
          </a:pPr>
          <a:r>
            <a:rPr lang="en-US" sz="1300" kern="1200" dirty="0"/>
            <a:t>Shows which year has the most and least crimes</a:t>
          </a:r>
        </a:p>
      </dsp:txBody>
      <dsp:txXfrm>
        <a:off x="0" y="1624188"/>
        <a:ext cx="1580265" cy="877925"/>
      </dsp:txXfrm>
    </dsp:sp>
    <dsp:sp modelId="{93363000-DC97-4817-81FE-892337B1B541}">
      <dsp:nvSpPr>
        <dsp:cNvPr id="0" name=""/>
        <dsp:cNvSpPr/>
      </dsp:nvSpPr>
      <dsp:spPr>
        <a:xfrm rot="5400000">
          <a:off x="2912664" y="1426655"/>
          <a:ext cx="1463209" cy="1272991"/>
        </a:xfrm>
        <a:prstGeom prst="hexagon">
          <a:avLst>
            <a:gd name="adj" fmla="val 25000"/>
            <a:gd name="vf" fmla="val 11547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rot="-5400000">
        <a:off x="3206147" y="1559563"/>
        <a:ext cx="876243" cy="1007175"/>
      </dsp:txXfrm>
    </dsp:sp>
    <dsp:sp modelId="{C7D50113-AE20-4B70-B4D1-29044374A3F9}">
      <dsp:nvSpPr>
        <dsp:cNvPr id="0" name=""/>
        <dsp:cNvSpPr/>
      </dsp:nvSpPr>
      <dsp:spPr>
        <a:xfrm rot="5400000">
          <a:off x="2227882" y="2668627"/>
          <a:ext cx="1463209" cy="1272991"/>
        </a:xfrm>
        <a:prstGeom prst="hexagon">
          <a:avLst>
            <a:gd name="adj" fmla="val 25000"/>
            <a:gd name="vf" fmla="val 11547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defRPr b="1"/>
          </a:pPr>
          <a:r>
            <a:rPr lang="en-US" sz="1700" kern="1200" dirty="0"/>
            <a:t>Bar plot for hours</a:t>
          </a:r>
        </a:p>
      </dsp:txBody>
      <dsp:txXfrm rot="-5400000">
        <a:off x="2521365" y="2801535"/>
        <a:ext cx="876243" cy="1007175"/>
      </dsp:txXfrm>
    </dsp:sp>
    <dsp:sp modelId="{01BBC815-3F46-4323-B90F-7579F34EA834}">
      <dsp:nvSpPr>
        <dsp:cNvPr id="0" name=""/>
        <dsp:cNvSpPr/>
      </dsp:nvSpPr>
      <dsp:spPr>
        <a:xfrm>
          <a:off x="3634611" y="2866160"/>
          <a:ext cx="1632941" cy="8779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US" sz="1300" kern="1200" dirty="0"/>
            <a:t>Shows which hour is most likely to have a crime in</a:t>
          </a:r>
        </a:p>
      </dsp:txBody>
      <dsp:txXfrm>
        <a:off x="3634611" y="2866160"/>
        <a:ext cx="1632941" cy="877925"/>
      </dsp:txXfrm>
    </dsp:sp>
    <dsp:sp modelId="{CFCB236A-00A9-46EC-A4B1-6B39C98C224B}">
      <dsp:nvSpPr>
        <dsp:cNvPr id="0" name=""/>
        <dsp:cNvSpPr/>
      </dsp:nvSpPr>
      <dsp:spPr>
        <a:xfrm rot="5400000">
          <a:off x="853050" y="2668627"/>
          <a:ext cx="1463209" cy="1272991"/>
        </a:xfrm>
        <a:prstGeom prst="hexagon">
          <a:avLst>
            <a:gd name="adj" fmla="val 25000"/>
            <a:gd name="vf" fmla="val 11547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rot="-5400000">
        <a:off x="1146533" y="2801535"/>
        <a:ext cx="876243" cy="100717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9661FD-7069-4BC9-B38F-71258A7186FB}">
      <dsp:nvSpPr>
        <dsp:cNvPr id="0" name=""/>
        <dsp:cNvSpPr/>
      </dsp:nvSpPr>
      <dsp:spPr>
        <a:xfrm rot="5400000">
          <a:off x="2227882" y="184683"/>
          <a:ext cx="1463209" cy="1272991"/>
        </a:xfrm>
        <a:prstGeom prst="hexagon">
          <a:avLst>
            <a:gd name="adj" fmla="val 25000"/>
            <a:gd name="vf" fmla="val 11547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defRPr b="1"/>
          </a:pPr>
          <a:r>
            <a:rPr lang="en-US" sz="1300" kern="1200" dirty="0"/>
            <a:t>Stacked bar plot</a:t>
          </a:r>
        </a:p>
      </dsp:txBody>
      <dsp:txXfrm rot="-5400000">
        <a:off x="2521365" y="317591"/>
        <a:ext cx="876243" cy="1007175"/>
      </dsp:txXfrm>
    </dsp:sp>
    <dsp:sp modelId="{B86108F5-99B8-4367-A501-6D8DCE5BD492}">
      <dsp:nvSpPr>
        <dsp:cNvPr id="0" name=""/>
        <dsp:cNvSpPr/>
      </dsp:nvSpPr>
      <dsp:spPr>
        <a:xfrm>
          <a:off x="3634611" y="382216"/>
          <a:ext cx="1632941" cy="8779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US" sz="1300" kern="1200" dirty="0"/>
            <a:t>Shows the number of crimes in each district</a:t>
          </a:r>
        </a:p>
      </dsp:txBody>
      <dsp:txXfrm>
        <a:off x="3634611" y="382216"/>
        <a:ext cx="1632941" cy="877925"/>
      </dsp:txXfrm>
    </dsp:sp>
    <dsp:sp modelId="{A0510D0F-E5E5-4C7A-B1C3-B31938008B03}">
      <dsp:nvSpPr>
        <dsp:cNvPr id="0" name=""/>
        <dsp:cNvSpPr/>
      </dsp:nvSpPr>
      <dsp:spPr>
        <a:xfrm rot="5400000">
          <a:off x="853050" y="184683"/>
          <a:ext cx="1463209" cy="1272991"/>
        </a:xfrm>
        <a:prstGeom prst="hexagon">
          <a:avLst>
            <a:gd name="adj" fmla="val 25000"/>
            <a:gd name="vf" fmla="val 11547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rot="-5400000">
        <a:off x="1146533" y="317591"/>
        <a:ext cx="876243" cy="1007175"/>
      </dsp:txXfrm>
    </dsp:sp>
    <dsp:sp modelId="{F16C8919-38FF-4A71-8384-2CC7688FEBAD}">
      <dsp:nvSpPr>
        <dsp:cNvPr id="0" name=""/>
        <dsp:cNvSpPr/>
      </dsp:nvSpPr>
      <dsp:spPr>
        <a:xfrm rot="5400000">
          <a:off x="1537832" y="1426655"/>
          <a:ext cx="1463209" cy="1272991"/>
        </a:xfrm>
        <a:prstGeom prst="hexagon">
          <a:avLst>
            <a:gd name="adj" fmla="val 25000"/>
            <a:gd name="vf" fmla="val 11547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defRPr b="1"/>
          </a:pPr>
          <a:r>
            <a:rPr lang="en-US" sz="1300" kern="1200" dirty="0"/>
            <a:t>Bar plot top 10 crimes</a:t>
          </a:r>
        </a:p>
      </dsp:txBody>
      <dsp:txXfrm rot="-5400000">
        <a:off x="1831315" y="1559563"/>
        <a:ext cx="876243" cy="1007175"/>
      </dsp:txXfrm>
    </dsp:sp>
    <dsp:sp modelId="{77958C32-CBAD-4331-A5E6-30B2186F8F91}">
      <dsp:nvSpPr>
        <dsp:cNvPr id="0" name=""/>
        <dsp:cNvSpPr/>
      </dsp:nvSpPr>
      <dsp:spPr>
        <a:xfrm>
          <a:off x="0" y="1624188"/>
          <a:ext cx="1580265" cy="8779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r" defTabSz="577850">
            <a:lnSpc>
              <a:spcPct val="90000"/>
            </a:lnSpc>
            <a:spcBef>
              <a:spcPct val="0"/>
            </a:spcBef>
            <a:spcAft>
              <a:spcPct val="35000"/>
            </a:spcAft>
            <a:buNone/>
          </a:pPr>
          <a:endParaRPr lang="en-US" sz="1300" kern="1200" dirty="0"/>
        </a:p>
      </dsp:txBody>
      <dsp:txXfrm>
        <a:off x="0" y="1624188"/>
        <a:ext cx="1580265" cy="877925"/>
      </dsp:txXfrm>
    </dsp:sp>
    <dsp:sp modelId="{93363000-DC97-4817-81FE-892337B1B541}">
      <dsp:nvSpPr>
        <dsp:cNvPr id="0" name=""/>
        <dsp:cNvSpPr/>
      </dsp:nvSpPr>
      <dsp:spPr>
        <a:xfrm rot="5400000">
          <a:off x="2912664" y="1426655"/>
          <a:ext cx="1463209" cy="1272991"/>
        </a:xfrm>
        <a:prstGeom prst="hexagon">
          <a:avLst>
            <a:gd name="adj" fmla="val 25000"/>
            <a:gd name="vf" fmla="val 11547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rot="-5400000">
        <a:off x="3206147" y="1559563"/>
        <a:ext cx="876243" cy="1007175"/>
      </dsp:txXfrm>
    </dsp:sp>
    <dsp:sp modelId="{C7D50113-AE20-4B70-B4D1-29044374A3F9}">
      <dsp:nvSpPr>
        <dsp:cNvPr id="0" name=""/>
        <dsp:cNvSpPr/>
      </dsp:nvSpPr>
      <dsp:spPr>
        <a:xfrm rot="5400000">
          <a:off x="2227882" y="2668627"/>
          <a:ext cx="1463209" cy="1272991"/>
        </a:xfrm>
        <a:prstGeom prst="hexagon">
          <a:avLst>
            <a:gd name="adj" fmla="val 25000"/>
            <a:gd name="vf" fmla="val 11547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defRPr b="1"/>
          </a:pPr>
          <a:r>
            <a:rPr lang="en-US" sz="1300" kern="1200" dirty="0"/>
            <a:t>Bar plot for bottom 10 crimes</a:t>
          </a:r>
        </a:p>
      </dsp:txBody>
      <dsp:txXfrm rot="-5400000">
        <a:off x="2521365" y="2801535"/>
        <a:ext cx="876243" cy="1007175"/>
      </dsp:txXfrm>
    </dsp:sp>
    <dsp:sp modelId="{01BBC815-3F46-4323-B90F-7579F34EA834}">
      <dsp:nvSpPr>
        <dsp:cNvPr id="0" name=""/>
        <dsp:cNvSpPr/>
      </dsp:nvSpPr>
      <dsp:spPr>
        <a:xfrm>
          <a:off x="3634611" y="2866160"/>
          <a:ext cx="1632941" cy="8779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endParaRPr lang="en-US" sz="1300" kern="1200" dirty="0"/>
        </a:p>
      </dsp:txBody>
      <dsp:txXfrm>
        <a:off x="3634611" y="2866160"/>
        <a:ext cx="1632941" cy="877925"/>
      </dsp:txXfrm>
    </dsp:sp>
    <dsp:sp modelId="{CFCB236A-00A9-46EC-A4B1-6B39C98C224B}">
      <dsp:nvSpPr>
        <dsp:cNvPr id="0" name=""/>
        <dsp:cNvSpPr/>
      </dsp:nvSpPr>
      <dsp:spPr>
        <a:xfrm rot="5400000">
          <a:off x="853050" y="2668627"/>
          <a:ext cx="1463209" cy="1272991"/>
        </a:xfrm>
        <a:prstGeom prst="hexagon">
          <a:avLst>
            <a:gd name="adj" fmla="val 25000"/>
            <a:gd name="vf" fmla="val 11547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rot="-5400000">
        <a:off x="1146533" y="2801535"/>
        <a:ext cx="876243" cy="100717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AE959E-C507-4C3A-B1C9-E2C2A5742DCF}">
      <dsp:nvSpPr>
        <dsp:cNvPr id="0" name=""/>
        <dsp:cNvSpPr/>
      </dsp:nvSpPr>
      <dsp:spPr>
        <a:xfrm>
          <a:off x="137938" y="1011365"/>
          <a:ext cx="1297516" cy="1297516"/>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5C7C3F5-EE5F-4BBA-85AF-035775BB6F33}">
      <dsp:nvSpPr>
        <dsp:cNvPr id="0" name=""/>
        <dsp:cNvSpPr/>
      </dsp:nvSpPr>
      <dsp:spPr>
        <a:xfrm>
          <a:off x="410416" y="1283844"/>
          <a:ext cx="752559" cy="75255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CF5A507-B35C-4B1E-B826-627B0B3D8934}">
      <dsp:nvSpPr>
        <dsp:cNvPr id="0" name=""/>
        <dsp:cNvSpPr/>
      </dsp:nvSpPr>
      <dsp:spPr>
        <a:xfrm>
          <a:off x="1713493" y="1011365"/>
          <a:ext cx="3058431" cy="12975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100000"/>
            </a:lnSpc>
            <a:spcBef>
              <a:spcPct val="0"/>
            </a:spcBef>
            <a:spcAft>
              <a:spcPct val="35000"/>
            </a:spcAft>
            <a:buNone/>
          </a:pPr>
          <a:r>
            <a:rPr lang="en-GB" sz="1400" kern="1200" dirty="0"/>
            <a:t>A random forest is a meta estimator that fits a number of decision tree classifiers on various sub-samples of the dataset and uses averaging to improve the predictive accuracy and control over-fitting.</a:t>
          </a:r>
          <a:endParaRPr lang="en-US" sz="1400" kern="1200" dirty="0"/>
        </a:p>
      </dsp:txBody>
      <dsp:txXfrm>
        <a:off x="1713493" y="1011365"/>
        <a:ext cx="3058431" cy="1297516"/>
      </dsp:txXfrm>
    </dsp:sp>
    <dsp:sp modelId="{7C610A27-667E-47F8-8368-CFDAADBB8845}">
      <dsp:nvSpPr>
        <dsp:cNvPr id="0" name=""/>
        <dsp:cNvSpPr/>
      </dsp:nvSpPr>
      <dsp:spPr>
        <a:xfrm>
          <a:off x="5304834" y="1011365"/>
          <a:ext cx="1297516" cy="1297516"/>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93FA222-949B-4AC1-83A3-6B9F8431DC76}">
      <dsp:nvSpPr>
        <dsp:cNvPr id="0" name=""/>
        <dsp:cNvSpPr/>
      </dsp:nvSpPr>
      <dsp:spPr>
        <a:xfrm>
          <a:off x="5577312" y="1283844"/>
          <a:ext cx="752559" cy="75255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F179E5E-9FA4-4F68-A59C-B9AF6BDFBF3F}">
      <dsp:nvSpPr>
        <dsp:cNvPr id="0" name=""/>
        <dsp:cNvSpPr/>
      </dsp:nvSpPr>
      <dsp:spPr>
        <a:xfrm>
          <a:off x="6880390" y="1011365"/>
          <a:ext cx="3058431" cy="12975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100000"/>
            </a:lnSpc>
            <a:spcBef>
              <a:spcPct val="0"/>
            </a:spcBef>
            <a:spcAft>
              <a:spcPct val="35000"/>
            </a:spcAft>
            <a:buNone/>
          </a:pPr>
          <a:r>
            <a:rPr lang="en-GB" sz="1400" kern="1200" dirty="0"/>
            <a:t>This model had the following accuracy score: 0.2527817322475941</a:t>
          </a:r>
          <a:endParaRPr lang="en-US" sz="1400" kern="1200" dirty="0"/>
        </a:p>
      </dsp:txBody>
      <dsp:txXfrm>
        <a:off x="6880390" y="1011365"/>
        <a:ext cx="3058431" cy="129751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AE959E-C507-4C3A-B1C9-E2C2A5742DCF}">
      <dsp:nvSpPr>
        <dsp:cNvPr id="0" name=""/>
        <dsp:cNvSpPr/>
      </dsp:nvSpPr>
      <dsp:spPr>
        <a:xfrm>
          <a:off x="137938" y="1011365"/>
          <a:ext cx="1297516" cy="1297516"/>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5C7C3F5-EE5F-4BBA-85AF-035775BB6F33}">
      <dsp:nvSpPr>
        <dsp:cNvPr id="0" name=""/>
        <dsp:cNvSpPr/>
      </dsp:nvSpPr>
      <dsp:spPr>
        <a:xfrm>
          <a:off x="410416" y="1283844"/>
          <a:ext cx="752559" cy="75255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CF5A507-B35C-4B1E-B826-627B0B3D8934}">
      <dsp:nvSpPr>
        <dsp:cNvPr id="0" name=""/>
        <dsp:cNvSpPr/>
      </dsp:nvSpPr>
      <dsp:spPr>
        <a:xfrm>
          <a:off x="1713493" y="1011365"/>
          <a:ext cx="3058431" cy="12975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100000"/>
            </a:lnSpc>
            <a:spcBef>
              <a:spcPct val="0"/>
            </a:spcBef>
            <a:spcAft>
              <a:spcPct val="35000"/>
            </a:spcAft>
            <a:buNone/>
          </a:pPr>
          <a:r>
            <a:rPr lang="en-GB" sz="1400" kern="1200" dirty="0"/>
            <a:t>Random Forest Classifier has a hyperparameter that when changed can affect the accuracy of the model, this hyperparameter is </a:t>
          </a:r>
          <a:r>
            <a:rPr lang="en-GB" sz="1400" kern="1200" dirty="0" err="1"/>
            <a:t>n_estimators</a:t>
          </a:r>
          <a:r>
            <a:rPr lang="en-GB" sz="1400" kern="1200" dirty="0"/>
            <a:t> which is the number of trees in the forest.</a:t>
          </a:r>
          <a:endParaRPr lang="en-US" sz="1400" kern="1200" dirty="0"/>
        </a:p>
      </dsp:txBody>
      <dsp:txXfrm>
        <a:off x="1713493" y="1011365"/>
        <a:ext cx="3058431" cy="1297516"/>
      </dsp:txXfrm>
    </dsp:sp>
    <dsp:sp modelId="{7C610A27-667E-47F8-8368-CFDAADBB8845}">
      <dsp:nvSpPr>
        <dsp:cNvPr id="0" name=""/>
        <dsp:cNvSpPr/>
      </dsp:nvSpPr>
      <dsp:spPr>
        <a:xfrm>
          <a:off x="5304834" y="1011365"/>
          <a:ext cx="1297516" cy="1297516"/>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93FA222-949B-4AC1-83A3-6B9F8431DC76}">
      <dsp:nvSpPr>
        <dsp:cNvPr id="0" name=""/>
        <dsp:cNvSpPr/>
      </dsp:nvSpPr>
      <dsp:spPr>
        <a:xfrm>
          <a:off x="5577312" y="1283844"/>
          <a:ext cx="752559" cy="75255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F179E5E-9FA4-4F68-A59C-B9AF6BDFBF3F}">
      <dsp:nvSpPr>
        <dsp:cNvPr id="0" name=""/>
        <dsp:cNvSpPr/>
      </dsp:nvSpPr>
      <dsp:spPr>
        <a:xfrm>
          <a:off x="6880390" y="1011365"/>
          <a:ext cx="3058431" cy="12975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100000"/>
            </a:lnSpc>
            <a:spcBef>
              <a:spcPct val="0"/>
            </a:spcBef>
            <a:spcAft>
              <a:spcPct val="35000"/>
            </a:spcAft>
            <a:buNone/>
          </a:pPr>
          <a:r>
            <a:rPr lang="en-GB" sz="1400" kern="1200" dirty="0"/>
            <a:t>Before tuning this parameter was set to 10 and after tuning it was set to 80.</a:t>
          </a:r>
        </a:p>
        <a:p>
          <a:pPr marL="0" lvl="0" indent="0" algn="l" defTabSz="622300">
            <a:lnSpc>
              <a:spcPct val="100000"/>
            </a:lnSpc>
            <a:spcBef>
              <a:spcPct val="0"/>
            </a:spcBef>
            <a:spcAft>
              <a:spcPct val="35000"/>
            </a:spcAft>
            <a:buNone/>
          </a:pPr>
          <a:r>
            <a:rPr lang="en-GB" sz="1400" kern="1200" dirty="0"/>
            <a:t>Accuracy score after tuning was: 0.2527817322475941</a:t>
          </a:r>
          <a:endParaRPr lang="en-US" sz="1400" kern="1200" dirty="0"/>
        </a:p>
      </dsp:txBody>
      <dsp:txXfrm>
        <a:off x="6880390" y="1011365"/>
        <a:ext cx="3058431" cy="129751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A84F4C-7646-46F4-BF8F-42B4AE895A01}">
      <dsp:nvSpPr>
        <dsp:cNvPr id="0" name=""/>
        <dsp:cNvSpPr/>
      </dsp:nvSpPr>
      <dsp:spPr>
        <a:xfrm>
          <a:off x="137938" y="80386"/>
          <a:ext cx="1297516" cy="1297516"/>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EC09D19-16A3-415C-8283-78F67B225CA9}">
      <dsp:nvSpPr>
        <dsp:cNvPr id="0" name=""/>
        <dsp:cNvSpPr/>
      </dsp:nvSpPr>
      <dsp:spPr>
        <a:xfrm>
          <a:off x="410416" y="352864"/>
          <a:ext cx="752559" cy="75255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191B86B-E6B1-4E2A-B5D6-64AF947A912F}">
      <dsp:nvSpPr>
        <dsp:cNvPr id="0" name=""/>
        <dsp:cNvSpPr/>
      </dsp:nvSpPr>
      <dsp:spPr>
        <a:xfrm>
          <a:off x="1713493" y="80386"/>
          <a:ext cx="3058431" cy="12975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100000"/>
            </a:lnSpc>
            <a:spcBef>
              <a:spcPct val="0"/>
            </a:spcBef>
            <a:spcAft>
              <a:spcPct val="35000"/>
            </a:spcAft>
            <a:buNone/>
          </a:pPr>
          <a:r>
            <a:rPr lang="en-GB" sz="1400" kern="1200" dirty="0"/>
            <a:t>It is a tree-structured classifier, where internal nodes represent the features of a dataset, branches represent the decision rules, and each leaf node represents the outcome. </a:t>
          </a:r>
          <a:endParaRPr lang="en-US" sz="1400" kern="1200" dirty="0"/>
        </a:p>
      </dsp:txBody>
      <dsp:txXfrm>
        <a:off x="1713493" y="80386"/>
        <a:ext cx="3058431" cy="1297516"/>
      </dsp:txXfrm>
    </dsp:sp>
    <dsp:sp modelId="{ABF7702C-F684-4C9C-A5EC-89CE10C2F695}">
      <dsp:nvSpPr>
        <dsp:cNvPr id="0" name=""/>
        <dsp:cNvSpPr/>
      </dsp:nvSpPr>
      <dsp:spPr>
        <a:xfrm>
          <a:off x="5304834" y="80386"/>
          <a:ext cx="1297516" cy="1297516"/>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0A53A6B-5635-4C85-B2A9-3FD3DCDD7564}">
      <dsp:nvSpPr>
        <dsp:cNvPr id="0" name=""/>
        <dsp:cNvSpPr/>
      </dsp:nvSpPr>
      <dsp:spPr>
        <a:xfrm>
          <a:off x="5577312" y="352864"/>
          <a:ext cx="752559" cy="75255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DCB2077-EF7A-40C4-9435-77E97F69C738}">
      <dsp:nvSpPr>
        <dsp:cNvPr id="0" name=""/>
        <dsp:cNvSpPr/>
      </dsp:nvSpPr>
      <dsp:spPr>
        <a:xfrm>
          <a:off x="6880390" y="80386"/>
          <a:ext cx="3058431" cy="12975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100000"/>
            </a:lnSpc>
            <a:spcBef>
              <a:spcPct val="0"/>
            </a:spcBef>
            <a:spcAft>
              <a:spcPct val="35000"/>
            </a:spcAft>
            <a:buNone/>
          </a:pPr>
          <a:r>
            <a:rPr lang="en-GB" sz="1400" kern="1200"/>
            <a:t>In a Decision tree, there are two nodes, which are the Decision Node and Leaf Node.</a:t>
          </a:r>
          <a:endParaRPr lang="en-US" sz="1400" kern="1200"/>
        </a:p>
      </dsp:txBody>
      <dsp:txXfrm>
        <a:off x="6880390" y="80386"/>
        <a:ext cx="3058431" cy="1297516"/>
      </dsp:txXfrm>
    </dsp:sp>
    <dsp:sp modelId="{22127C3B-6518-4657-94A3-1EA9B5FD1A7C}">
      <dsp:nvSpPr>
        <dsp:cNvPr id="0" name=""/>
        <dsp:cNvSpPr/>
      </dsp:nvSpPr>
      <dsp:spPr>
        <a:xfrm>
          <a:off x="137938" y="1942345"/>
          <a:ext cx="1297516" cy="1297516"/>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B903144-E4E1-4685-9A38-2E375325AEEB}">
      <dsp:nvSpPr>
        <dsp:cNvPr id="0" name=""/>
        <dsp:cNvSpPr/>
      </dsp:nvSpPr>
      <dsp:spPr>
        <a:xfrm>
          <a:off x="403380" y="2205672"/>
          <a:ext cx="752559" cy="75255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9E4F5F6-FCEA-43B5-B6AC-BD228E9C07FF}">
      <dsp:nvSpPr>
        <dsp:cNvPr id="0" name=""/>
        <dsp:cNvSpPr/>
      </dsp:nvSpPr>
      <dsp:spPr>
        <a:xfrm>
          <a:off x="1713493" y="1942345"/>
          <a:ext cx="3058431" cy="12975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100000"/>
            </a:lnSpc>
            <a:spcBef>
              <a:spcPct val="0"/>
            </a:spcBef>
            <a:spcAft>
              <a:spcPct val="35000"/>
            </a:spcAft>
            <a:buNone/>
          </a:pPr>
          <a:r>
            <a:rPr lang="en-GB" sz="1400" kern="1200" dirty="0"/>
            <a:t>It has no hyperparameters, so no tuning was done on it.</a:t>
          </a:r>
          <a:endParaRPr lang="en-US" sz="1400" kern="1200" dirty="0"/>
        </a:p>
      </dsp:txBody>
      <dsp:txXfrm>
        <a:off x="1713493" y="1942345"/>
        <a:ext cx="3058431" cy="1297516"/>
      </dsp:txXfrm>
    </dsp:sp>
    <dsp:sp modelId="{13FB821F-575B-47FD-A89C-6423EC3D8C2B}">
      <dsp:nvSpPr>
        <dsp:cNvPr id="0" name=""/>
        <dsp:cNvSpPr/>
      </dsp:nvSpPr>
      <dsp:spPr>
        <a:xfrm>
          <a:off x="5304834" y="1942345"/>
          <a:ext cx="1297516" cy="1297516"/>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8FFC861-84CA-4D40-B043-21FB1830584F}">
      <dsp:nvSpPr>
        <dsp:cNvPr id="0" name=""/>
        <dsp:cNvSpPr/>
      </dsp:nvSpPr>
      <dsp:spPr>
        <a:xfrm>
          <a:off x="5577312" y="2214823"/>
          <a:ext cx="752559" cy="75255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35C7BD3-5028-4E31-8931-F9039A767FCE}">
      <dsp:nvSpPr>
        <dsp:cNvPr id="0" name=""/>
        <dsp:cNvSpPr/>
      </dsp:nvSpPr>
      <dsp:spPr>
        <a:xfrm>
          <a:off x="6880390" y="1942345"/>
          <a:ext cx="3058431" cy="12975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100000"/>
            </a:lnSpc>
            <a:spcBef>
              <a:spcPct val="0"/>
            </a:spcBef>
            <a:spcAft>
              <a:spcPct val="35000"/>
            </a:spcAft>
            <a:buNone/>
          </a:pPr>
          <a:r>
            <a:rPr lang="en-GB" sz="1400" kern="1200" dirty="0"/>
            <a:t>This model had the following accuracy score: 0.2387164740048972</a:t>
          </a:r>
          <a:endParaRPr lang="en-US" sz="1400" kern="1200" dirty="0"/>
        </a:p>
      </dsp:txBody>
      <dsp:txXfrm>
        <a:off x="6880390" y="1942345"/>
        <a:ext cx="3058431" cy="129751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AE959E-C507-4C3A-B1C9-E2C2A5742DCF}">
      <dsp:nvSpPr>
        <dsp:cNvPr id="0" name=""/>
        <dsp:cNvSpPr/>
      </dsp:nvSpPr>
      <dsp:spPr>
        <a:xfrm>
          <a:off x="0" y="239006"/>
          <a:ext cx="1297516" cy="1297516"/>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5C7C3F5-EE5F-4BBA-85AF-035775BB6F33}">
      <dsp:nvSpPr>
        <dsp:cNvPr id="0" name=""/>
        <dsp:cNvSpPr/>
      </dsp:nvSpPr>
      <dsp:spPr>
        <a:xfrm>
          <a:off x="286131" y="503274"/>
          <a:ext cx="752559" cy="75255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CF5A507-B35C-4B1E-B826-627B0B3D8934}">
      <dsp:nvSpPr>
        <dsp:cNvPr id="0" name=""/>
        <dsp:cNvSpPr/>
      </dsp:nvSpPr>
      <dsp:spPr>
        <a:xfrm>
          <a:off x="1459032" y="247881"/>
          <a:ext cx="3058431" cy="12975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n-GB" sz="1800" kern="1200" dirty="0"/>
            <a:t>KNN algorithms use data and classify new data points based on similarity measures (e.g. distance function).</a:t>
          </a:r>
          <a:endParaRPr lang="en-US" sz="1800" kern="1200" dirty="0"/>
        </a:p>
      </dsp:txBody>
      <dsp:txXfrm>
        <a:off x="1459032" y="247881"/>
        <a:ext cx="3058431" cy="1297516"/>
      </dsp:txXfrm>
    </dsp:sp>
    <dsp:sp modelId="{7C610A27-667E-47F8-8368-CFDAADBB8845}">
      <dsp:nvSpPr>
        <dsp:cNvPr id="0" name=""/>
        <dsp:cNvSpPr/>
      </dsp:nvSpPr>
      <dsp:spPr>
        <a:xfrm>
          <a:off x="5166233" y="150229"/>
          <a:ext cx="1297516" cy="1297516"/>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93FA222-949B-4AC1-83A3-6B9F8431DC76}">
      <dsp:nvSpPr>
        <dsp:cNvPr id="0" name=""/>
        <dsp:cNvSpPr/>
      </dsp:nvSpPr>
      <dsp:spPr>
        <a:xfrm>
          <a:off x="5452094" y="426987"/>
          <a:ext cx="752559" cy="752559"/>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F179E5E-9FA4-4F68-A59C-B9AF6BDFBF3F}">
      <dsp:nvSpPr>
        <dsp:cNvPr id="0" name=""/>
        <dsp:cNvSpPr/>
      </dsp:nvSpPr>
      <dsp:spPr>
        <a:xfrm>
          <a:off x="4323602" y="1879598"/>
          <a:ext cx="3058431" cy="12975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n-GB" sz="1800" kern="1200" dirty="0"/>
            <a:t>This model had the following accuracy score: 0.18590626957462558</a:t>
          </a:r>
          <a:endParaRPr lang="en-US" sz="1800" kern="1200" dirty="0"/>
        </a:p>
      </dsp:txBody>
      <dsp:txXfrm>
        <a:off x="4323602" y="1879598"/>
        <a:ext cx="3058431" cy="1297516"/>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AE959E-C507-4C3A-B1C9-E2C2A5742DCF}">
      <dsp:nvSpPr>
        <dsp:cNvPr id="0" name=""/>
        <dsp:cNvSpPr/>
      </dsp:nvSpPr>
      <dsp:spPr>
        <a:xfrm>
          <a:off x="137938" y="1011365"/>
          <a:ext cx="1297516" cy="1297516"/>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5C7C3F5-EE5F-4BBA-85AF-035775BB6F33}">
      <dsp:nvSpPr>
        <dsp:cNvPr id="0" name=""/>
        <dsp:cNvSpPr/>
      </dsp:nvSpPr>
      <dsp:spPr>
        <a:xfrm>
          <a:off x="410416" y="1283844"/>
          <a:ext cx="752559" cy="752559"/>
        </a:xfrm>
        <a:prstGeom prst="rect">
          <a:avLst/>
        </a:prstGeom>
        <a:blipFill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CF5A507-B35C-4B1E-B826-627B0B3D8934}">
      <dsp:nvSpPr>
        <dsp:cNvPr id="0" name=""/>
        <dsp:cNvSpPr/>
      </dsp:nvSpPr>
      <dsp:spPr>
        <a:xfrm>
          <a:off x="1713493" y="1011365"/>
          <a:ext cx="3058431" cy="12975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66750">
            <a:lnSpc>
              <a:spcPct val="100000"/>
            </a:lnSpc>
            <a:spcBef>
              <a:spcPct val="0"/>
            </a:spcBef>
            <a:spcAft>
              <a:spcPct val="35000"/>
            </a:spcAft>
            <a:buNone/>
          </a:pPr>
          <a:r>
            <a:rPr lang="en-GB" sz="1500" kern="1200" dirty="0"/>
            <a:t>KNN classifier has a hyperparameter called </a:t>
          </a:r>
          <a:r>
            <a:rPr lang="en-GB" sz="1500" kern="1200" dirty="0" err="1"/>
            <a:t>n_neighbours</a:t>
          </a:r>
          <a:r>
            <a:rPr lang="en-GB" sz="1500" kern="1200" dirty="0"/>
            <a:t> which is the number of neighbours to check for the distance from the starting point.</a:t>
          </a:r>
          <a:endParaRPr lang="en-US" sz="1500" kern="1200" dirty="0"/>
        </a:p>
      </dsp:txBody>
      <dsp:txXfrm>
        <a:off x="1713493" y="1011365"/>
        <a:ext cx="3058431" cy="1297516"/>
      </dsp:txXfrm>
    </dsp:sp>
    <dsp:sp modelId="{7C610A27-667E-47F8-8368-CFDAADBB8845}">
      <dsp:nvSpPr>
        <dsp:cNvPr id="0" name=""/>
        <dsp:cNvSpPr/>
      </dsp:nvSpPr>
      <dsp:spPr>
        <a:xfrm>
          <a:off x="5304834" y="1011365"/>
          <a:ext cx="1297516" cy="1297516"/>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93FA222-949B-4AC1-83A3-6B9F8431DC76}">
      <dsp:nvSpPr>
        <dsp:cNvPr id="0" name=""/>
        <dsp:cNvSpPr/>
      </dsp:nvSpPr>
      <dsp:spPr>
        <a:xfrm>
          <a:off x="5577312" y="1283844"/>
          <a:ext cx="752559" cy="75255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F179E5E-9FA4-4F68-A59C-B9AF6BDFBF3F}">
      <dsp:nvSpPr>
        <dsp:cNvPr id="0" name=""/>
        <dsp:cNvSpPr/>
      </dsp:nvSpPr>
      <dsp:spPr>
        <a:xfrm>
          <a:off x="6880390" y="1011365"/>
          <a:ext cx="3058431" cy="12975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66750">
            <a:lnSpc>
              <a:spcPct val="100000"/>
            </a:lnSpc>
            <a:spcBef>
              <a:spcPct val="0"/>
            </a:spcBef>
            <a:spcAft>
              <a:spcPct val="35000"/>
            </a:spcAft>
            <a:buNone/>
          </a:pPr>
          <a:r>
            <a:rPr lang="en-GB" sz="1500" kern="1200" dirty="0"/>
            <a:t>Before tuning this parameter was set to 2 and after tuning it was set to 15.</a:t>
          </a:r>
        </a:p>
        <a:p>
          <a:pPr marL="0" lvl="0" indent="0" algn="l" defTabSz="666750">
            <a:lnSpc>
              <a:spcPct val="100000"/>
            </a:lnSpc>
            <a:spcBef>
              <a:spcPct val="0"/>
            </a:spcBef>
            <a:spcAft>
              <a:spcPct val="35000"/>
            </a:spcAft>
            <a:buNone/>
          </a:pPr>
          <a:r>
            <a:rPr lang="en-GB" sz="1500" kern="1200" dirty="0"/>
            <a:t>Accuracy score after tuning was: 0.18590626957462558</a:t>
          </a:r>
          <a:endParaRPr lang="en-US" sz="1500" kern="1200" dirty="0"/>
        </a:p>
      </dsp:txBody>
      <dsp:txXfrm>
        <a:off x="6880390" y="1011365"/>
        <a:ext cx="3058431" cy="1297516"/>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8431B7-BA9F-4745-A0AD-DEC9AED2B7EE}">
      <dsp:nvSpPr>
        <dsp:cNvPr id="0" name=""/>
        <dsp:cNvSpPr/>
      </dsp:nvSpPr>
      <dsp:spPr>
        <a:xfrm>
          <a:off x="1528380" y="92918"/>
          <a:ext cx="1944000" cy="1944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7DCED23-3D75-42F8-A42B-D5848BDA6C4A}">
      <dsp:nvSpPr>
        <dsp:cNvPr id="0" name=""/>
        <dsp:cNvSpPr/>
      </dsp:nvSpPr>
      <dsp:spPr>
        <a:xfrm>
          <a:off x="340380" y="2507329"/>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GB" sz="1500" kern="1200"/>
            <a:t>The best model of these three models was Random Forest Classifier model.</a:t>
          </a:r>
          <a:endParaRPr lang="en-US" sz="1500" kern="1200"/>
        </a:p>
      </dsp:txBody>
      <dsp:txXfrm>
        <a:off x="340380" y="2507329"/>
        <a:ext cx="4320000" cy="720000"/>
      </dsp:txXfrm>
    </dsp:sp>
    <dsp:sp modelId="{52A5B64B-E16C-4E91-A0A1-C2687316834D}">
      <dsp:nvSpPr>
        <dsp:cNvPr id="0" name=""/>
        <dsp:cNvSpPr/>
      </dsp:nvSpPr>
      <dsp:spPr>
        <a:xfrm>
          <a:off x="6604380" y="92918"/>
          <a:ext cx="1944000" cy="1944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0EB961D-908B-4DF0-8059-7C7865064709}">
      <dsp:nvSpPr>
        <dsp:cNvPr id="0" name=""/>
        <dsp:cNvSpPr/>
      </dsp:nvSpPr>
      <dsp:spPr>
        <a:xfrm>
          <a:off x="5416380" y="2507329"/>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GB" sz="1500" kern="1200"/>
            <a:t>Future work that may be made to enhance the models is getting a larger dataset and decreasing the non-necessary features.</a:t>
          </a:r>
          <a:endParaRPr lang="en-US" sz="1500" kern="1200"/>
        </a:p>
      </dsp:txBody>
      <dsp:txXfrm>
        <a:off x="5416380" y="2507329"/>
        <a:ext cx="4320000" cy="720000"/>
      </dsp:txXfrm>
    </dsp:sp>
  </dsp:spTree>
</dsp:drawing>
</file>

<file path=ppt/diagrams/layout1.xml><?xml version="1.0" encoding="utf-8"?>
<dgm:layoutDef xmlns:dgm="http://schemas.openxmlformats.org/drawingml/2006/diagram" xmlns:a="http://schemas.openxmlformats.org/drawingml/2006/main" uniqueId="urn:microsoft.com/office/officeart/2008/layout/AlternatingHexagons">
  <dgm:title val=""/>
  <dgm:desc val=""/>
  <dgm:catLst>
    <dgm:cat type="list" pri="1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alg type="lin">
      <dgm:param type="linDir" val="fromT"/>
    </dgm:alg>
    <dgm:shape xmlns:r="http://schemas.openxmlformats.org/officeDocument/2006/relationships" r:blip="">
      <dgm:adjLst/>
    </dgm:shape>
    <dgm:constrLst>
      <dgm:constr type="primFontSz" for="des" forName="Parent1" val="65"/>
      <dgm:constr type="primFontSz" for="des" forName="Childtext1" refType="primFontSz" refFor="des" refForName="Parent1" op="lte"/>
      <dgm:constr type="w" for="ch" forName="composite" refType="w"/>
      <dgm:constr type="h" for="ch" forName="composite" refType="h"/>
      <dgm:constr type="h" for="ch" forName="spaceBetweenRectangles" refType="w" refFor="ch" refForName="composite" fact="-0.042"/>
      <dgm:constr type="sp" refType="h" refFor="ch" refForName="composite" op="equ" fact="0.1"/>
    </dgm:constrLst>
    <dgm:forEach name="nodesForEach" axis="ch" ptType="node">
      <dgm:layoutNode name="composite">
        <dgm:alg type="composite">
          <dgm:param type="ar" val="3.6"/>
        </dgm:alg>
        <dgm:shape xmlns:r="http://schemas.openxmlformats.org/officeDocument/2006/relationships" r:blip="">
          <dgm:adjLst/>
        </dgm:shape>
        <dgm:choose name="Name1">
          <dgm:if name="Name2" func="var" arg="dir" op="equ" val="norm">
            <dgm:choose name="Name3">
              <dgm:if name="Name4" axis="self" ptType="node" func="posOdd" op="equ" val="1">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dgm:constr type="h" for="ch" forName="BalanceSpacing" refType="h" fact="0.1"/>
                  <dgm:constr type="l" for="ch" forName="BalanceSpacing1" refType="w" fact="0.69"/>
                  <dgm:constr type="t" for="ch" forName="BalanceSpacing1" refType="h" fact="0.2"/>
                  <dgm:constr type="w" for="ch" forName="BalanceSpacing1" refType="w" fact="0.31"/>
                  <dgm:constr type="h" for="ch" forName="BalanceSpacing1" refType="h" fact="0.6"/>
                </dgm:constrLst>
              </dgm:if>
              <dgm:else name="Name5">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 type="l" for="ch" forName="BalanceSpacing1" refType="w" fact="0"/>
                  <dgm:constr type="t" for="ch" forName="BalanceSpacing1" refType="h" fact="0.2"/>
                  <dgm:constr type="w" for="ch" forName="BalanceSpacing1" refType="w" fact="0.3"/>
                  <dgm:constr type="h" for="ch" forName="BalanceSpacing1" refType="h" fact="0.6"/>
                </dgm:constrLst>
              </dgm:else>
            </dgm:choose>
          </dgm:if>
          <dgm:else name="Name6">
            <dgm:choose name="Name7">
              <dgm:if name="Name8" axis="self" ptType="node" func="posOdd" op="equ" val="1">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Lst>
              </dgm:if>
              <dgm:else name="Name9">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fact="0.18"/>
                  <dgm:constr type="h" for="ch" forName="BalanceSpacing" refType="h"/>
                </dgm:constrLst>
              </dgm:else>
            </dgm:choose>
          </dgm:else>
        </dgm:choose>
        <dgm:layoutNode name="Parent1" styleLbl="node1">
          <dgm:varLst>
            <dgm:chMax val="1"/>
            <dgm:chPref val="1"/>
            <dgm:bulletEnabled val="1"/>
          </dgm:varLst>
          <dgm:alg type="tx"/>
          <dgm:shape xmlns:r="http://schemas.openxmlformats.org/officeDocument/2006/relationships" rot="90" type="hexagon" r:blip="">
            <dgm:adjLst>
              <dgm:adj idx="1" val="0.25"/>
              <dgm:adj idx="2" val="1.154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hildtext1" styleLbl="revTx">
          <dgm:varLst>
            <dgm:chMax val="0"/>
            <dgm:chPref val="0"/>
            <dgm:bulletEnabled val="1"/>
          </dgm:varLst>
          <dgm:choose name="Name10">
            <dgm:if name="Name11" func="var" arg="dir" op="equ" val="norm">
              <dgm:choose name="Name12">
                <dgm:if name="Name13" axis="self" ptType="node" func="posOdd" op="equ" val="1">
                  <dgm:alg type="tx">
                    <dgm:param type="parTxLTRAlign" val="l"/>
                  </dgm:alg>
                </dgm:if>
                <dgm:else name="Name14">
                  <dgm:alg type="tx">
                    <dgm:param type="parTxLTRAlign" val="r"/>
                  </dgm:alg>
                </dgm:else>
              </dgm:choose>
            </dgm:if>
            <dgm:else name="Name15">
              <dgm:choose name="Name16">
                <dgm:if name="Name17" axis="self" ptType="node" func="posOdd" op="equ" val="1">
                  <dgm:alg type="tx">
                    <dgm:param type="parTxLTRAlign" val="r"/>
                  </dgm:alg>
                </dgm:if>
                <dgm:else name="Name18">
                  <dgm:alg type="tx">
                    <dgm:param type="parTxLTRAlign" val="l"/>
                  </dgm:alg>
                </dgm:else>
              </dgm:choose>
            </dgm:else>
          </dgm:choose>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BalanceSpacing">
          <dgm:alg type="sp"/>
          <dgm:shape xmlns:r="http://schemas.openxmlformats.org/officeDocument/2006/relationships" r:blip="">
            <dgm:adjLst/>
          </dgm:shape>
        </dgm:layoutNode>
        <dgm:layoutNode name="BalanceSpacing1">
          <dgm:alg type="sp"/>
          <dgm:shape xmlns:r="http://schemas.openxmlformats.org/officeDocument/2006/relationships" r:blip="">
            <dgm:adjLst/>
          </dgm:shape>
        </dgm:layoutNode>
        <dgm:forEach name="Name19" axis="followSib" ptType="sibTrans" hideLastTrans="0" cnt="1">
          <dgm:layoutNode name="Accent1Text" styleLbl="node1">
            <dgm:alg type="tx"/>
            <dgm:shape xmlns:r="http://schemas.openxmlformats.org/officeDocument/2006/relationships" rot="90" type="hexagon" r:blip="">
              <dgm:adjLst>
                <dgm:adj idx="1" val="0.25"/>
                <dgm:adj idx="2" val="1.1547"/>
              </dgm:adjLst>
            </dgm:shape>
            <dgm:presOf axis="self" ptType="sibTrans"/>
            <dgm:constrLst>
              <dgm:constr type="lMarg"/>
              <dgm:constr type="rMarg"/>
              <dgm:constr type="tMarg"/>
              <dgm:constr type="bMarg"/>
            </dgm:constrLst>
            <dgm:ruleLst>
              <dgm:rule type="primFontSz" val="5" fact="NaN" max="NaN"/>
            </dgm:ruleLst>
          </dgm:layoutNode>
        </dgm:forEach>
      </dgm:layoutNode>
      <dgm:forEach name="Name2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AlternatingHexagons">
  <dgm:title val=""/>
  <dgm:desc val=""/>
  <dgm:catLst>
    <dgm:cat type="list" pri="1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alg type="lin">
      <dgm:param type="linDir" val="fromT"/>
    </dgm:alg>
    <dgm:shape xmlns:r="http://schemas.openxmlformats.org/officeDocument/2006/relationships" r:blip="">
      <dgm:adjLst/>
    </dgm:shape>
    <dgm:constrLst>
      <dgm:constr type="primFontSz" for="des" forName="Parent1" val="65"/>
      <dgm:constr type="primFontSz" for="des" forName="Childtext1" refType="primFontSz" refFor="des" refForName="Parent1" op="lte"/>
      <dgm:constr type="w" for="ch" forName="composite" refType="w"/>
      <dgm:constr type="h" for="ch" forName="composite" refType="h"/>
      <dgm:constr type="h" for="ch" forName="spaceBetweenRectangles" refType="w" refFor="ch" refForName="composite" fact="-0.042"/>
      <dgm:constr type="sp" refType="h" refFor="ch" refForName="composite" op="equ" fact="0.1"/>
    </dgm:constrLst>
    <dgm:forEach name="nodesForEach" axis="ch" ptType="node">
      <dgm:layoutNode name="composite">
        <dgm:alg type="composite">
          <dgm:param type="ar" val="3.6"/>
        </dgm:alg>
        <dgm:shape xmlns:r="http://schemas.openxmlformats.org/officeDocument/2006/relationships" r:blip="">
          <dgm:adjLst/>
        </dgm:shape>
        <dgm:choose name="Name1">
          <dgm:if name="Name2" func="var" arg="dir" op="equ" val="norm">
            <dgm:choose name="Name3">
              <dgm:if name="Name4" axis="self" ptType="node" func="posOdd" op="equ" val="1">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dgm:constr type="h" for="ch" forName="BalanceSpacing" refType="h" fact="0.1"/>
                  <dgm:constr type="l" for="ch" forName="BalanceSpacing1" refType="w" fact="0.69"/>
                  <dgm:constr type="t" for="ch" forName="BalanceSpacing1" refType="h" fact="0.2"/>
                  <dgm:constr type="w" for="ch" forName="BalanceSpacing1" refType="w" fact="0.31"/>
                  <dgm:constr type="h" for="ch" forName="BalanceSpacing1" refType="h" fact="0.6"/>
                </dgm:constrLst>
              </dgm:if>
              <dgm:else name="Name5">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 type="l" for="ch" forName="BalanceSpacing1" refType="w" fact="0"/>
                  <dgm:constr type="t" for="ch" forName="BalanceSpacing1" refType="h" fact="0.2"/>
                  <dgm:constr type="w" for="ch" forName="BalanceSpacing1" refType="w" fact="0.3"/>
                  <dgm:constr type="h" for="ch" forName="BalanceSpacing1" refType="h" fact="0.6"/>
                </dgm:constrLst>
              </dgm:else>
            </dgm:choose>
          </dgm:if>
          <dgm:else name="Name6">
            <dgm:choose name="Name7">
              <dgm:if name="Name8" axis="self" ptType="node" func="posOdd" op="equ" val="1">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Lst>
              </dgm:if>
              <dgm:else name="Name9">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fact="0.18"/>
                  <dgm:constr type="h" for="ch" forName="BalanceSpacing" refType="h"/>
                </dgm:constrLst>
              </dgm:else>
            </dgm:choose>
          </dgm:else>
        </dgm:choose>
        <dgm:layoutNode name="Parent1" styleLbl="node1">
          <dgm:varLst>
            <dgm:chMax val="1"/>
            <dgm:chPref val="1"/>
            <dgm:bulletEnabled val="1"/>
          </dgm:varLst>
          <dgm:alg type="tx"/>
          <dgm:shape xmlns:r="http://schemas.openxmlformats.org/officeDocument/2006/relationships" rot="90" type="hexagon" r:blip="">
            <dgm:adjLst>
              <dgm:adj idx="1" val="0.25"/>
              <dgm:adj idx="2" val="1.154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hildtext1" styleLbl="revTx">
          <dgm:varLst>
            <dgm:chMax val="0"/>
            <dgm:chPref val="0"/>
            <dgm:bulletEnabled val="1"/>
          </dgm:varLst>
          <dgm:choose name="Name10">
            <dgm:if name="Name11" func="var" arg="dir" op="equ" val="norm">
              <dgm:choose name="Name12">
                <dgm:if name="Name13" axis="self" ptType="node" func="posOdd" op="equ" val="1">
                  <dgm:alg type="tx">
                    <dgm:param type="parTxLTRAlign" val="l"/>
                  </dgm:alg>
                </dgm:if>
                <dgm:else name="Name14">
                  <dgm:alg type="tx">
                    <dgm:param type="parTxLTRAlign" val="r"/>
                  </dgm:alg>
                </dgm:else>
              </dgm:choose>
            </dgm:if>
            <dgm:else name="Name15">
              <dgm:choose name="Name16">
                <dgm:if name="Name17" axis="self" ptType="node" func="posOdd" op="equ" val="1">
                  <dgm:alg type="tx">
                    <dgm:param type="parTxLTRAlign" val="r"/>
                  </dgm:alg>
                </dgm:if>
                <dgm:else name="Name18">
                  <dgm:alg type="tx">
                    <dgm:param type="parTxLTRAlign" val="l"/>
                  </dgm:alg>
                </dgm:else>
              </dgm:choose>
            </dgm:else>
          </dgm:choose>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BalanceSpacing">
          <dgm:alg type="sp"/>
          <dgm:shape xmlns:r="http://schemas.openxmlformats.org/officeDocument/2006/relationships" r:blip="">
            <dgm:adjLst/>
          </dgm:shape>
        </dgm:layoutNode>
        <dgm:layoutNode name="BalanceSpacing1">
          <dgm:alg type="sp"/>
          <dgm:shape xmlns:r="http://schemas.openxmlformats.org/officeDocument/2006/relationships" r:blip="">
            <dgm:adjLst/>
          </dgm:shape>
        </dgm:layoutNode>
        <dgm:forEach name="Name19" axis="followSib" ptType="sibTrans" hideLastTrans="0" cnt="1">
          <dgm:layoutNode name="Accent1Text" styleLbl="node1">
            <dgm:alg type="tx"/>
            <dgm:shape xmlns:r="http://schemas.openxmlformats.org/officeDocument/2006/relationships" rot="90" type="hexagon" r:blip="">
              <dgm:adjLst>
                <dgm:adj idx="1" val="0.25"/>
                <dgm:adj idx="2" val="1.1547"/>
              </dgm:adjLst>
            </dgm:shape>
            <dgm:presOf axis="self" ptType="sibTrans"/>
            <dgm:constrLst>
              <dgm:constr type="lMarg"/>
              <dgm:constr type="rMarg"/>
              <dgm:constr type="tMarg"/>
              <dgm:constr type="bMarg"/>
            </dgm:constrLst>
            <dgm:ruleLst>
              <dgm:rule type="primFontSz" val="5" fact="NaN" max="NaN"/>
            </dgm:ruleLst>
          </dgm:layoutNode>
        </dgm:forEach>
      </dgm:layoutNode>
      <dgm:forEach name="Name2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6.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7.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8.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11/6/2021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9029819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11/6/2021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198098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11/6/2021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681927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11/6/2021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85209809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11/6/2021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0632439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11/6/2021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7975862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11/6/2021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25455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11/6/2021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062771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11/6/2021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6642051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11/6/2021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157741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t>11/6/2021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203152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11/6/2021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343349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11/6/2021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515851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11/6/2021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0581491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11/6/2021</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425126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11/6/2021</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4012744071"/>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Lst>
  <p:hf sldNum="0" hdr="0" ftr="0" dt="0"/>
  <p:txStyles>
    <p:title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6.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diagramLayout" Target="../diagrams/layout6.xml"/><Relationship Id="rId7" Type="http://schemas.openxmlformats.org/officeDocument/2006/relationships/image" Target="../media/image19.png"/><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1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7.png"/><Relationship Id="rId7" Type="http://schemas.openxmlformats.org/officeDocument/2006/relationships/diagramQuickStyle" Target="../diagrams/quickStyle1.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8.png"/><Relationship Id="rId9" Type="http://schemas.microsoft.com/office/2007/relationships/diagramDrawing" Target="../diagrams/drawing1.xml"/></Relationships>
</file>

<file path=ppt/slides/_rels/slide6.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 Id="rId9"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6" name="Picture 5" descr="A picture containing large, sitting, white, numbers">
            <a:extLst>
              <a:ext uri="{FF2B5EF4-FFF2-40B4-BE49-F238E27FC236}">
                <a16:creationId xmlns:a16="http://schemas.microsoft.com/office/drawing/2014/main" id="{9A5D9ED1-DFCC-4799-89E2-D118451B98DF}"/>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322" y="0"/>
            <a:ext cx="12191356" cy="6858000"/>
          </a:xfrm>
          <a:prstGeom prst="rect">
            <a:avLst/>
          </a:prstGeom>
        </p:spPr>
      </p:pic>
      <p:sp useBgFill="1">
        <p:nvSpPr>
          <p:cNvPr id="96" name="Freeform 5">
            <a:extLst>
              <a:ext uri="{FF2B5EF4-FFF2-40B4-BE49-F238E27FC236}">
                <a16:creationId xmlns:a16="http://schemas.microsoft.com/office/drawing/2014/main" id="{FE469E50-3893-4ED6-92BA-2985C32B0C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7131809" y="1385982"/>
            <a:ext cx="4031414"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Nova"/>
              <a:ea typeface="+mn-ea"/>
              <a:cs typeface="+mn-cs"/>
            </a:endParaRPr>
          </a:p>
        </p:txBody>
      </p:sp>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7389962" y="1673524"/>
            <a:ext cx="3485073" cy="2420504"/>
          </a:xfrm>
        </p:spPr>
        <p:txBody>
          <a:bodyPr>
            <a:normAutofit/>
          </a:bodyPr>
          <a:lstStyle/>
          <a:p>
            <a:pPr algn="l"/>
            <a:r>
              <a:rPr lang="en-US" sz="4000" dirty="0"/>
              <a:t>San Francisco Crime Classification</a:t>
            </a:r>
          </a:p>
        </p:txBody>
      </p:sp>
      <p:sp>
        <p:nvSpPr>
          <p:cNvPr id="3" name="Subtitle 2">
            <a:extLst>
              <a:ext uri="{FF2B5EF4-FFF2-40B4-BE49-F238E27FC236}">
                <a16:creationId xmlns:a16="http://schemas.microsoft.com/office/drawing/2014/main" id="{DB93FB3F-A8D4-46D3-A1C6-C79C64563729}"/>
              </a:ext>
            </a:extLst>
          </p:cNvPr>
          <p:cNvSpPr>
            <a:spLocks noGrp="1"/>
          </p:cNvSpPr>
          <p:nvPr>
            <p:ph type="subTitle" idx="1"/>
          </p:nvPr>
        </p:nvSpPr>
        <p:spPr>
          <a:xfrm>
            <a:off x="7389965" y="4157933"/>
            <a:ext cx="3485072" cy="1026544"/>
          </a:xfrm>
        </p:spPr>
        <p:txBody>
          <a:bodyPr>
            <a:normAutofit/>
          </a:bodyPr>
          <a:lstStyle/>
          <a:p>
            <a:pPr algn="l"/>
            <a:r>
              <a:rPr lang="en-US" dirty="0" err="1">
                <a:solidFill>
                  <a:srgbClr val="5792BA"/>
                </a:solidFill>
              </a:rPr>
              <a:t>Nouran</a:t>
            </a:r>
            <a:r>
              <a:rPr lang="en-US" dirty="0">
                <a:solidFill>
                  <a:srgbClr val="5792BA"/>
                </a:solidFill>
              </a:rPr>
              <a:t> Hisham</a:t>
            </a:r>
            <a:endParaRPr lang="en-US" sz="2300" dirty="0">
              <a:solidFill>
                <a:srgbClr val="5792BA"/>
              </a:solidFill>
            </a:endParaRPr>
          </a:p>
        </p:txBody>
      </p:sp>
    </p:spTree>
    <p:extLst>
      <p:ext uri="{BB962C8B-B14F-4D97-AF65-F5344CB8AC3E}">
        <p14:creationId xmlns:p14="http://schemas.microsoft.com/office/powerpoint/2010/main" val="15831201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E58530-E800-4458-9DF1-678B244A584C}"/>
              </a:ext>
            </a:extLst>
          </p:cNvPr>
          <p:cNvSpPr>
            <a:spLocks noGrp="1"/>
          </p:cNvSpPr>
          <p:nvPr>
            <p:ph type="title"/>
          </p:nvPr>
        </p:nvSpPr>
        <p:spPr>
          <a:xfrm>
            <a:off x="919119" y="326902"/>
            <a:ext cx="10353762" cy="1257300"/>
          </a:xfrm>
        </p:spPr>
        <p:txBody>
          <a:bodyPr/>
          <a:lstStyle/>
          <a:p>
            <a:r>
              <a:rPr lang="en-GB" dirty="0"/>
              <a:t>Data Cleansing</a:t>
            </a:r>
          </a:p>
        </p:txBody>
      </p:sp>
      <p:sp>
        <p:nvSpPr>
          <p:cNvPr id="3" name="Content Placeholder 2">
            <a:extLst>
              <a:ext uri="{FF2B5EF4-FFF2-40B4-BE49-F238E27FC236}">
                <a16:creationId xmlns:a16="http://schemas.microsoft.com/office/drawing/2014/main" id="{4F305D24-58F2-4B1D-B6D6-FBC36827AB0C}"/>
              </a:ext>
            </a:extLst>
          </p:cNvPr>
          <p:cNvSpPr>
            <a:spLocks noGrp="1"/>
          </p:cNvSpPr>
          <p:nvPr>
            <p:ph idx="1"/>
          </p:nvPr>
        </p:nvSpPr>
        <p:spPr>
          <a:xfrm>
            <a:off x="919119" y="2104008"/>
            <a:ext cx="10076760" cy="3817397"/>
          </a:xfrm>
        </p:spPr>
        <p:txBody>
          <a:bodyPr>
            <a:normAutofit/>
          </a:bodyPr>
          <a:lstStyle/>
          <a:p>
            <a:pPr>
              <a:buFont typeface="Wingdings" panose="05000000000000000000" pitchFamily="2" charset="2"/>
              <a:buChar char="v"/>
            </a:pPr>
            <a:r>
              <a:rPr lang="en-GB" dirty="0"/>
              <a:t>Checked for null values.</a:t>
            </a:r>
          </a:p>
          <a:p>
            <a:pPr>
              <a:buFont typeface="Wingdings" panose="05000000000000000000" pitchFamily="2" charset="2"/>
              <a:buChar char="v"/>
            </a:pPr>
            <a:r>
              <a:rPr lang="en-GB" dirty="0"/>
              <a:t>This was done using the describe(include=”all”) and shape functions.</a:t>
            </a:r>
          </a:p>
          <a:p>
            <a:pPr>
              <a:buFont typeface="Wingdings" panose="05000000000000000000" pitchFamily="2" charset="2"/>
              <a:buChar char="v"/>
            </a:pPr>
            <a:r>
              <a:rPr lang="en-GB" dirty="0"/>
              <a:t>All columns were found to have 878049 value which is the actual total number of rows in the dataset.</a:t>
            </a:r>
          </a:p>
          <a:p>
            <a:pPr>
              <a:buFont typeface="Wingdings" panose="05000000000000000000" pitchFamily="2" charset="2"/>
              <a:buChar char="v"/>
            </a:pPr>
            <a:r>
              <a:rPr lang="en-GB" dirty="0"/>
              <a:t>Accordingly, no null values were found.</a:t>
            </a:r>
          </a:p>
        </p:txBody>
      </p:sp>
    </p:spTree>
    <p:extLst>
      <p:ext uri="{BB962C8B-B14F-4D97-AF65-F5344CB8AC3E}">
        <p14:creationId xmlns:p14="http://schemas.microsoft.com/office/powerpoint/2010/main" val="23955741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E58530-E800-4458-9DF1-678B244A584C}"/>
              </a:ext>
            </a:extLst>
          </p:cNvPr>
          <p:cNvSpPr>
            <a:spLocks noGrp="1"/>
          </p:cNvSpPr>
          <p:nvPr>
            <p:ph type="title"/>
          </p:nvPr>
        </p:nvSpPr>
        <p:spPr>
          <a:xfrm>
            <a:off x="919119" y="326902"/>
            <a:ext cx="10353762" cy="1257300"/>
          </a:xfrm>
        </p:spPr>
        <p:txBody>
          <a:bodyPr/>
          <a:lstStyle/>
          <a:p>
            <a:r>
              <a:rPr lang="en-GB" dirty="0"/>
              <a:t>Data Cleansing</a:t>
            </a:r>
          </a:p>
        </p:txBody>
      </p:sp>
      <p:sp>
        <p:nvSpPr>
          <p:cNvPr id="3" name="Content Placeholder 2">
            <a:extLst>
              <a:ext uri="{FF2B5EF4-FFF2-40B4-BE49-F238E27FC236}">
                <a16:creationId xmlns:a16="http://schemas.microsoft.com/office/drawing/2014/main" id="{4F305D24-58F2-4B1D-B6D6-FBC36827AB0C}"/>
              </a:ext>
            </a:extLst>
          </p:cNvPr>
          <p:cNvSpPr>
            <a:spLocks noGrp="1"/>
          </p:cNvSpPr>
          <p:nvPr>
            <p:ph idx="1"/>
          </p:nvPr>
        </p:nvSpPr>
        <p:spPr>
          <a:xfrm>
            <a:off x="919119" y="2104008"/>
            <a:ext cx="10076760" cy="3817397"/>
          </a:xfrm>
        </p:spPr>
        <p:txBody>
          <a:bodyPr>
            <a:normAutofit/>
          </a:bodyPr>
          <a:lstStyle/>
          <a:p>
            <a:pPr>
              <a:buFont typeface="Wingdings" panose="05000000000000000000" pitchFamily="2" charset="2"/>
              <a:buChar char="v"/>
            </a:pPr>
            <a:r>
              <a:rPr lang="en-GB" dirty="0"/>
              <a:t>Tried to minimise the number of features.</a:t>
            </a:r>
          </a:p>
          <a:p>
            <a:pPr>
              <a:buFont typeface="Wingdings" panose="05000000000000000000" pitchFamily="2" charset="2"/>
              <a:buChar char="v"/>
            </a:pPr>
            <a:r>
              <a:rPr lang="en-GB" dirty="0"/>
              <a:t>Minimising the number of features facilitates the training process.</a:t>
            </a:r>
          </a:p>
          <a:p>
            <a:pPr>
              <a:buFont typeface="Wingdings" panose="05000000000000000000" pitchFamily="2" charset="2"/>
              <a:buChar char="v"/>
            </a:pPr>
            <a:r>
              <a:rPr lang="en-GB" dirty="0"/>
              <a:t>This was done using the drop function.</a:t>
            </a:r>
          </a:p>
          <a:p>
            <a:pPr>
              <a:buFont typeface="Wingdings" panose="05000000000000000000" pitchFamily="2" charset="2"/>
              <a:buChar char="v"/>
            </a:pPr>
            <a:r>
              <a:rPr lang="en-GB" dirty="0"/>
              <a:t>Descript, Resolution, Dates, Address columns (features) were removed from the data.</a:t>
            </a:r>
          </a:p>
        </p:txBody>
      </p:sp>
    </p:spTree>
    <p:extLst>
      <p:ext uri="{BB962C8B-B14F-4D97-AF65-F5344CB8AC3E}">
        <p14:creationId xmlns:p14="http://schemas.microsoft.com/office/powerpoint/2010/main" val="31819463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E58530-E800-4458-9DF1-678B244A584C}"/>
              </a:ext>
            </a:extLst>
          </p:cNvPr>
          <p:cNvSpPr>
            <a:spLocks noGrp="1"/>
          </p:cNvSpPr>
          <p:nvPr>
            <p:ph type="title"/>
          </p:nvPr>
        </p:nvSpPr>
        <p:spPr>
          <a:xfrm>
            <a:off x="919119" y="326902"/>
            <a:ext cx="10353762" cy="1257300"/>
          </a:xfrm>
        </p:spPr>
        <p:txBody>
          <a:bodyPr/>
          <a:lstStyle/>
          <a:p>
            <a:r>
              <a:rPr lang="en-GB" dirty="0"/>
              <a:t>Data Cleansing</a:t>
            </a:r>
          </a:p>
        </p:txBody>
      </p:sp>
      <p:sp>
        <p:nvSpPr>
          <p:cNvPr id="3" name="Content Placeholder 2">
            <a:extLst>
              <a:ext uri="{FF2B5EF4-FFF2-40B4-BE49-F238E27FC236}">
                <a16:creationId xmlns:a16="http://schemas.microsoft.com/office/drawing/2014/main" id="{4F305D24-58F2-4B1D-B6D6-FBC36827AB0C}"/>
              </a:ext>
            </a:extLst>
          </p:cNvPr>
          <p:cNvSpPr>
            <a:spLocks noGrp="1"/>
          </p:cNvSpPr>
          <p:nvPr>
            <p:ph idx="1"/>
          </p:nvPr>
        </p:nvSpPr>
        <p:spPr>
          <a:xfrm>
            <a:off x="919119" y="2104008"/>
            <a:ext cx="10076760" cy="3817397"/>
          </a:xfrm>
        </p:spPr>
        <p:txBody>
          <a:bodyPr>
            <a:normAutofit/>
          </a:bodyPr>
          <a:lstStyle/>
          <a:p>
            <a:r>
              <a:rPr lang="en-GB" dirty="0"/>
              <a:t>Modifying data types is an important part of data cleansing.</a:t>
            </a:r>
          </a:p>
          <a:p>
            <a:r>
              <a:rPr lang="en-GB" dirty="0"/>
              <a:t>Some data types are irrelevant and make it harder for the model to be trained such as strings.</a:t>
            </a:r>
          </a:p>
          <a:p>
            <a:r>
              <a:rPr lang="en-GB" dirty="0" err="1"/>
              <a:t>LabelEncoder</a:t>
            </a:r>
            <a:r>
              <a:rPr lang="en-GB" dirty="0"/>
              <a:t>() function was used to change such data types from strings to integers.</a:t>
            </a:r>
          </a:p>
          <a:p>
            <a:r>
              <a:rPr lang="en-GB" dirty="0" err="1"/>
              <a:t>PdDistrict</a:t>
            </a:r>
            <a:r>
              <a:rPr lang="en-GB" dirty="0"/>
              <a:t>, Month, </a:t>
            </a:r>
            <a:r>
              <a:rPr lang="en-GB" dirty="0" err="1"/>
              <a:t>DayOfWeek</a:t>
            </a:r>
            <a:r>
              <a:rPr lang="en-GB" dirty="0"/>
              <a:t> were the features of string data type that were changed to integers.</a:t>
            </a:r>
          </a:p>
        </p:txBody>
      </p:sp>
    </p:spTree>
    <p:extLst>
      <p:ext uri="{BB962C8B-B14F-4D97-AF65-F5344CB8AC3E}">
        <p14:creationId xmlns:p14="http://schemas.microsoft.com/office/powerpoint/2010/main" val="181489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E58530-E800-4458-9DF1-678B244A584C}"/>
              </a:ext>
            </a:extLst>
          </p:cNvPr>
          <p:cNvSpPr>
            <a:spLocks noGrp="1"/>
          </p:cNvSpPr>
          <p:nvPr>
            <p:ph type="title"/>
          </p:nvPr>
        </p:nvSpPr>
        <p:spPr>
          <a:xfrm>
            <a:off x="913795" y="238125"/>
            <a:ext cx="10353762" cy="1257300"/>
          </a:xfrm>
        </p:spPr>
        <p:txBody>
          <a:bodyPr/>
          <a:lstStyle/>
          <a:p>
            <a:r>
              <a:rPr lang="en-GB" dirty="0"/>
              <a:t>Classification Models</a:t>
            </a:r>
          </a:p>
        </p:txBody>
      </p:sp>
      <p:graphicFrame>
        <p:nvGraphicFramePr>
          <p:cNvPr id="16" name="Content Placeholder 2">
            <a:extLst>
              <a:ext uri="{FF2B5EF4-FFF2-40B4-BE49-F238E27FC236}">
                <a16:creationId xmlns:a16="http://schemas.microsoft.com/office/drawing/2014/main" id="{ADF2E1A8-AC5D-4102-8324-00FADE168C8F}"/>
              </a:ext>
            </a:extLst>
          </p:cNvPr>
          <p:cNvGraphicFramePr>
            <a:graphicFrameLocks noGrp="1"/>
          </p:cNvGraphicFramePr>
          <p:nvPr>
            <p:ph idx="1"/>
            <p:extLst>
              <p:ext uri="{D42A27DB-BD31-4B8C-83A1-F6EECF244321}">
                <p14:modId xmlns:p14="http://schemas.microsoft.com/office/powerpoint/2010/main" val="3588564187"/>
              </p:ext>
            </p:extLst>
          </p:nvPr>
        </p:nvGraphicFramePr>
        <p:xfrm>
          <a:off x="924443" y="2249451"/>
          <a:ext cx="10076760" cy="33202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extBox 3">
            <a:extLst>
              <a:ext uri="{FF2B5EF4-FFF2-40B4-BE49-F238E27FC236}">
                <a16:creationId xmlns:a16="http://schemas.microsoft.com/office/drawing/2014/main" id="{73499AB7-038F-48F9-B59D-C168B5CBA4AB}"/>
              </a:ext>
            </a:extLst>
          </p:cNvPr>
          <p:cNvSpPr txBox="1"/>
          <p:nvPr/>
        </p:nvSpPr>
        <p:spPr>
          <a:xfrm>
            <a:off x="924443" y="1495425"/>
            <a:ext cx="4535324" cy="584775"/>
          </a:xfrm>
          <a:prstGeom prst="rect">
            <a:avLst/>
          </a:prstGeom>
          <a:noFill/>
        </p:spPr>
        <p:txBody>
          <a:bodyPr wrap="square" rtlCol="0">
            <a:spAutoFit/>
          </a:bodyPr>
          <a:lstStyle/>
          <a:p>
            <a:r>
              <a:rPr lang="en-GB" sz="3200" dirty="0">
                <a:ln>
                  <a:solidFill>
                    <a:schemeClr val="bg1">
                      <a:lumMod val="75000"/>
                      <a:lumOff val="25000"/>
                      <a:alpha val="10000"/>
                    </a:schemeClr>
                  </a:solidFill>
                </a:ln>
                <a:solidFill>
                  <a:schemeClr val="tx2"/>
                </a:solidFill>
                <a:latin typeface="Calibri" panose="020F0502020204030204" pitchFamily="34" charset="0"/>
                <a:cs typeface="Arial" panose="020B0604020202020204" pitchFamily="34" charset="0"/>
              </a:rPr>
              <a:t>Random Forest Classifier:</a:t>
            </a:r>
            <a:endParaRPr lang="en-GB" sz="3200" dirty="0"/>
          </a:p>
        </p:txBody>
      </p:sp>
    </p:spTree>
    <p:extLst>
      <p:ext uri="{BB962C8B-B14F-4D97-AF65-F5344CB8AC3E}">
        <p14:creationId xmlns:p14="http://schemas.microsoft.com/office/powerpoint/2010/main" val="5608844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E58530-E800-4458-9DF1-678B244A584C}"/>
              </a:ext>
            </a:extLst>
          </p:cNvPr>
          <p:cNvSpPr>
            <a:spLocks noGrp="1"/>
          </p:cNvSpPr>
          <p:nvPr>
            <p:ph type="title"/>
          </p:nvPr>
        </p:nvSpPr>
        <p:spPr>
          <a:xfrm>
            <a:off x="913795" y="238125"/>
            <a:ext cx="10353762" cy="1257300"/>
          </a:xfrm>
        </p:spPr>
        <p:txBody>
          <a:bodyPr/>
          <a:lstStyle/>
          <a:p>
            <a:r>
              <a:rPr lang="en-GB" dirty="0"/>
              <a:t>Classification Models</a:t>
            </a:r>
          </a:p>
        </p:txBody>
      </p:sp>
      <p:graphicFrame>
        <p:nvGraphicFramePr>
          <p:cNvPr id="16" name="Content Placeholder 2">
            <a:extLst>
              <a:ext uri="{FF2B5EF4-FFF2-40B4-BE49-F238E27FC236}">
                <a16:creationId xmlns:a16="http://schemas.microsoft.com/office/drawing/2014/main" id="{ADF2E1A8-AC5D-4102-8324-00FADE168C8F}"/>
              </a:ext>
            </a:extLst>
          </p:cNvPr>
          <p:cNvGraphicFramePr>
            <a:graphicFrameLocks noGrp="1"/>
          </p:cNvGraphicFramePr>
          <p:nvPr>
            <p:ph idx="1"/>
            <p:extLst>
              <p:ext uri="{D42A27DB-BD31-4B8C-83A1-F6EECF244321}">
                <p14:modId xmlns:p14="http://schemas.microsoft.com/office/powerpoint/2010/main" val="2450214653"/>
              </p:ext>
            </p:extLst>
          </p:nvPr>
        </p:nvGraphicFramePr>
        <p:xfrm>
          <a:off x="1052296" y="2258328"/>
          <a:ext cx="10076760" cy="33202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extBox 3">
            <a:extLst>
              <a:ext uri="{FF2B5EF4-FFF2-40B4-BE49-F238E27FC236}">
                <a16:creationId xmlns:a16="http://schemas.microsoft.com/office/drawing/2014/main" id="{73499AB7-038F-48F9-B59D-C168B5CBA4AB}"/>
              </a:ext>
            </a:extLst>
          </p:cNvPr>
          <p:cNvSpPr txBox="1"/>
          <p:nvPr/>
        </p:nvSpPr>
        <p:spPr>
          <a:xfrm>
            <a:off x="924443" y="1495425"/>
            <a:ext cx="4535324" cy="584775"/>
          </a:xfrm>
          <a:prstGeom prst="rect">
            <a:avLst/>
          </a:prstGeom>
          <a:noFill/>
        </p:spPr>
        <p:txBody>
          <a:bodyPr wrap="square" rtlCol="0">
            <a:spAutoFit/>
          </a:bodyPr>
          <a:lstStyle/>
          <a:p>
            <a:r>
              <a:rPr lang="en-GB" sz="3200" dirty="0">
                <a:ln>
                  <a:solidFill>
                    <a:schemeClr val="bg1">
                      <a:lumMod val="75000"/>
                      <a:lumOff val="25000"/>
                      <a:alpha val="10000"/>
                    </a:schemeClr>
                  </a:solidFill>
                </a:ln>
                <a:solidFill>
                  <a:schemeClr val="tx2"/>
                </a:solidFill>
                <a:latin typeface="Calibri" panose="020F0502020204030204" pitchFamily="34" charset="0"/>
                <a:cs typeface="Arial" panose="020B0604020202020204" pitchFamily="34" charset="0"/>
              </a:rPr>
              <a:t>Random Forest Classifier:</a:t>
            </a:r>
            <a:endParaRPr lang="en-GB" sz="3200" dirty="0"/>
          </a:p>
        </p:txBody>
      </p:sp>
    </p:spTree>
    <p:extLst>
      <p:ext uri="{BB962C8B-B14F-4D97-AF65-F5344CB8AC3E}">
        <p14:creationId xmlns:p14="http://schemas.microsoft.com/office/powerpoint/2010/main" val="8410335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E58530-E800-4458-9DF1-678B244A584C}"/>
              </a:ext>
            </a:extLst>
          </p:cNvPr>
          <p:cNvSpPr>
            <a:spLocks noGrp="1"/>
          </p:cNvSpPr>
          <p:nvPr>
            <p:ph type="title"/>
          </p:nvPr>
        </p:nvSpPr>
        <p:spPr>
          <a:xfrm>
            <a:off x="913795" y="238125"/>
            <a:ext cx="10353762" cy="1257300"/>
          </a:xfrm>
        </p:spPr>
        <p:txBody>
          <a:bodyPr/>
          <a:lstStyle/>
          <a:p>
            <a:r>
              <a:rPr lang="en-GB" dirty="0"/>
              <a:t>Classification Models</a:t>
            </a:r>
          </a:p>
        </p:txBody>
      </p:sp>
      <p:graphicFrame>
        <p:nvGraphicFramePr>
          <p:cNvPr id="7" name="Content Placeholder 2">
            <a:extLst>
              <a:ext uri="{FF2B5EF4-FFF2-40B4-BE49-F238E27FC236}">
                <a16:creationId xmlns:a16="http://schemas.microsoft.com/office/drawing/2014/main" id="{BC5A98B8-1643-49E2-991D-12628AD5A7D3}"/>
              </a:ext>
            </a:extLst>
          </p:cNvPr>
          <p:cNvGraphicFramePr>
            <a:graphicFrameLocks noGrp="1"/>
          </p:cNvGraphicFramePr>
          <p:nvPr>
            <p:ph idx="1"/>
            <p:extLst>
              <p:ext uri="{D42A27DB-BD31-4B8C-83A1-F6EECF244321}">
                <p14:modId xmlns:p14="http://schemas.microsoft.com/office/powerpoint/2010/main" val="149741077"/>
              </p:ext>
            </p:extLst>
          </p:nvPr>
        </p:nvGraphicFramePr>
        <p:xfrm>
          <a:off x="913795" y="2239352"/>
          <a:ext cx="10076760" cy="33202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extBox 3">
            <a:extLst>
              <a:ext uri="{FF2B5EF4-FFF2-40B4-BE49-F238E27FC236}">
                <a16:creationId xmlns:a16="http://schemas.microsoft.com/office/drawing/2014/main" id="{73499AB7-038F-48F9-B59D-C168B5CBA4AB}"/>
              </a:ext>
            </a:extLst>
          </p:cNvPr>
          <p:cNvSpPr txBox="1"/>
          <p:nvPr/>
        </p:nvSpPr>
        <p:spPr>
          <a:xfrm>
            <a:off x="913795" y="1495425"/>
            <a:ext cx="4686244" cy="584775"/>
          </a:xfrm>
          <a:prstGeom prst="rect">
            <a:avLst/>
          </a:prstGeom>
          <a:noFill/>
        </p:spPr>
        <p:txBody>
          <a:bodyPr wrap="square" rtlCol="0">
            <a:spAutoFit/>
          </a:bodyPr>
          <a:lstStyle/>
          <a:p>
            <a:r>
              <a:rPr lang="en-GB" sz="3200" dirty="0">
                <a:ln>
                  <a:solidFill>
                    <a:schemeClr val="bg1">
                      <a:lumMod val="75000"/>
                      <a:lumOff val="25000"/>
                      <a:alpha val="10000"/>
                    </a:schemeClr>
                  </a:solidFill>
                </a:ln>
                <a:solidFill>
                  <a:schemeClr val="tx2"/>
                </a:solidFill>
                <a:latin typeface="Calibri" panose="020F0502020204030204" pitchFamily="34" charset="0"/>
                <a:cs typeface="Arial" panose="020B0604020202020204" pitchFamily="34" charset="0"/>
              </a:rPr>
              <a:t>Decision Tree Classifier:</a:t>
            </a:r>
            <a:endParaRPr lang="en-GB" sz="3200" dirty="0"/>
          </a:p>
        </p:txBody>
      </p:sp>
    </p:spTree>
    <p:extLst>
      <p:ext uri="{BB962C8B-B14F-4D97-AF65-F5344CB8AC3E}">
        <p14:creationId xmlns:p14="http://schemas.microsoft.com/office/powerpoint/2010/main" val="38773705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E58530-E800-4458-9DF1-678B244A584C}"/>
              </a:ext>
            </a:extLst>
          </p:cNvPr>
          <p:cNvSpPr>
            <a:spLocks noGrp="1"/>
          </p:cNvSpPr>
          <p:nvPr>
            <p:ph type="title"/>
          </p:nvPr>
        </p:nvSpPr>
        <p:spPr>
          <a:xfrm>
            <a:off x="913795" y="238125"/>
            <a:ext cx="10353762" cy="1257300"/>
          </a:xfrm>
        </p:spPr>
        <p:txBody>
          <a:bodyPr/>
          <a:lstStyle/>
          <a:p>
            <a:r>
              <a:rPr lang="en-GB" dirty="0"/>
              <a:t>Classification Models</a:t>
            </a:r>
          </a:p>
        </p:txBody>
      </p:sp>
      <p:graphicFrame>
        <p:nvGraphicFramePr>
          <p:cNvPr id="16" name="Content Placeholder 2">
            <a:extLst>
              <a:ext uri="{FF2B5EF4-FFF2-40B4-BE49-F238E27FC236}">
                <a16:creationId xmlns:a16="http://schemas.microsoft.com/office/drawing/2014/main" id="{ADF2E1A8-AC5D-4102-8324-00FADE168C8F}"/>
              </a:ext>
            </a:extLst>
          </p:cNvPr>
          <p:cNvGraphicFramePr>
            <a:graphicFrameLocks noGrp="1"/>
          </p:cNvGraphicFramePr>
          <p:nvPr>
            <p:ph idx="1"/>
            <p:extLst>
              <p:ext uri="{D42A27DB-BD31-4B8C-83A1-F6EECF244321}">
                <p14:modId xmlns:p14="http://schemas.microsoft.com/office/powerpoint/2010/main" val="242972175"/>
              </p:ext>
            </p:extLst>
          </p:nvPr>
        </p:nvGraphicFramePr>
        <p:xfrm>
          <a:off x="924443" y="2249451"/>
          <a:ext cx="10076760" cy="33202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extBox 3">
            <a:extLst>
              <a:ext uri="{FF2B5EF4-FFF2-40B4-BE49-F238E27FC236}">
                <a16:creationId xmlns:a16="http://schemas.microsoft.com/office/drawing/2014/main" id="{73499AB7-038F-48F9-B59D-C168B5CBA4AB}"/>
              </a:ext>
            </a:extLst>
          </p:cNvPr>
          <p:cNvSpPr txBox="1"/>
          <p:nvPr/>
        </p:nvSpPr>
        <p:spPr>
          <a:xfrm>
            <a:off x="924443" y="1495425"/>
            <a:ext cx="5334314" cy="584775"/>
          </a:xfrm>
          <a:prstGeom prst="rect">
            <a:avLst/>
          </a:prstGeom>
          <a:noFill/>
        </p:spPr>
        <p:txBody>
          <a:bodyPr wrap="square" rtlCol="0">
            <a:spAutoFit/>
          </a:bodyPr>
          <a:lstStyle/>
          <a:p>
            <a:r>
              <a:rPr lang="en-GB" sz="3200" dirty="0">
                <a:ln>
                  <a:solidFill>
                    <a:schemeClr val="bg1">
                      <a:lumMod val="75000"/>
                      <a:lumOff val="25000"/>
                      <a:alpha val="10000"/>
                    </a:schemeClr>
                  </a:solidFill>
                </a:ln>
                <a:solidFill>
                  <a:schemeClr val="tx2"/>
                </a:solidFill>
                <a:latin typeface="Calibri" panose="020F0502020204030204" pitchFamily="34" charset="0"/>
                <a:cs typeface="Arial" panose="020B0604020202020204" pitchFamily="34" charset="0"/>
              </a:rPr>
              <a:t>K-Nearest Neighbour Classifier:</a:t>
            </a:r>
            <a:endParaRPr lang="en-GB" sz="3200" dirty="0"/>
          </a:p>
        </p:txBody>
      </p:sp>
      <p:sp>
        <p:nvSpPr>
          <p:cNvPr id="5" name="Oval 4">
            <a:extLst>
              <a:ext uri="{FF2B5EF4-FFF2-40B4-BE49-F238E27FC236}">
                <a16:creationId xmlns:a16="http://schemas.microsoft.com/office/drawing/2014/main" id="{D52AD121-CF75-4B86-A466-168F33ECB0B6}"/>
              </a:ext>
            </a:extLst>
          </p:cNvPr>
          <p:cNvSpPr/>
          <p:nvPr/>
        </p:nvSpPr>
        <p:spPr>
          <a:xfrm>
            <a:off x="3768122" y="4064820"/>
            <a:ext cx="1297516" cy="1297516"/>
          </a:xfrm>
          <a:prstGeom prst="ellipse">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en-GB" dirty="0"/>
          </a:p>
        </p:txBody>
      </p:sp>
      <p:sp>
        <p:nvSpPr>
          <p:cNvPr id="6" name="Rectangle 5" descr="Bullseye">
            <a:extLst>
              <a:ext uri="{FF2B5EF4-FFF2-40B4-BE49-F238E27FC236}">
                <a16:creationId xmlns:a16="http://schemas.microsoft.com/office/drawing/2014/main" id="{7EADC389-2029-4505-A19F-861E81C7E0C2}"/>
              </a:ext>
            </a:extLst>
          </p:cNvPr>
          <p:cNvSpPr/>
          <p:nvPr/>
        </p:nvSpPr>
        <p:spPr>
          <a:xfrm>
            <a:off x="4040600" y="4337298"/>
            <a:ext cx="752559" cy="752559"/>
          </a:xfrm>
          <a:prstGeom prst="rect">
            <a:avLst/>
          </a:prstGeom>
          <a: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3" name="TextBox 2">
            <a:extLst>
              <a:ext uri="{FF2B5EF4-FFF2-40B4-BE49-F238E27FC236}">
                <a16:creationId xmlns:a16="http://schemas.microsoft.com/office/drawing/2014/main" id="{5F90484D-25E3-492E-8713-2C71B4E3AE70}"/>
              </a:ext>
            </a:extLst>
          </p:cNvPr>
          <p:cNvSpPr txBox="1"/>
          <p:nvPr/>
        </p:nvSpPr>
        <p:spPr>
          <a:xfrm>
            <a:off x="7519386" y="2547891"/>
            <a:ext cx="3151573" cy="923330"/>
          </a:xfrm>
          <a:prstGeom prst="rect">
            <a:avLst/>
          </a:prstGeom>
          <a:noFill/>
        </p:spPr>
        <p:txBody>
          <a:bodyPr wrap="square" rtlCol="0">
            <a:spAutoFit/>
          </a:bodyPr>
          <a:lstStyle/>
          <a:p>
            <a:r>
              <a:rPr lang="en-GB"/>
              <a:t>Classification is done by a majority vote to its neighbours.</a:t>
            </a:r>
            <a:endParaRPr lang="en-GB" dirty="0"/>
          </a:p>
        </p:txBody>
      </p:sp>
    </p:spTree>
    <p:extLst>
      <p:ext uri="{BB962C8B-B14F-4D97-AF65-F5344CB8AC3E}">
        <p14:creationId xmlns:p14="http://schemas.microsoft.com/office/powerpoint/2010/main" val="36549184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E58530-E800-4458-9DF1-678B244A584C}"/>
              </a:ext>
            </a:extLst>
          </p:cNvPr>
          <p:cNvSpPr>
            <a:spLocks noGrp="1"/>
          </p:cNvSpPr>
          <p:nvPr>
            <p:ph type="title"/>
          </p:nvPr>
        </p:nvSpPr>
        <p:spPr>
          <a:xfrm>
            <a:off x="913795" y="238125"/>
            <a:ext cx="10353762" cy="1257300"/>
          </a:xfrm>
        </p:spPr>
        <p:txBody>
          <a:bodyPr/>
          <a:lstStyle/>
          <a:p>
            <a:r>
              <a:rPr lang="en-GB" dirty="0"/>
              <a:t>Classification Models</a:t>
            </a:r>
          </a:p>
        </p:txBody>
      </p:sp>
      <p:graphicFrame>
        <p:nvGraphicFramePr>
          <p:cNvPr id="16" name="Content Placeholder 2">
            <a:extLst>
              <a:ext uri="{FF2B5EF4-FFF2-40B4-BE49-F238E27FC236}">
                <a16:creationId xmlns:a16="http://schemas.microsoft.com/office/drawing/2014/main" id="{ADF2E1A8-AC5D-4102-8324-00FADE168C8F}"/>
              </a:ext>
            </a:extLst>
          </p:cNvPr>
          <p:cNvGraphicFramePr>
            <a:graphicFrameLocks noGrp="1"/>
          </p:cNvGraphicFramePr>
          <p:nvPr>
            <p:ph idx="1"/>
            <p:extLst>
              <p:ext uri="{D42A27DB-BD31-4B8C-83A1-F6EECF244321}">
                <p14:modId xmlns:p14="http://schemas.microsoft.com/office/powerpoint/2010/main" val="1079303596"/>
              </p:ext>
            </p:extLst>
          </p:nvPr>
        </p:nvGraphicFramePr>
        <p:xfrm>
          <a:off x="1062945" y="2169264"/>
          <a:ext cx="10076760" cy="33202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extBox 3">
            <a:extLst>
              <a:ext uri="{FF2B5EF4-FFF2-40B4-BE49-F238E27FC236}">
                <a16:creationId xmlns:a16="http://schemas.microsoft.com/office/drawing/2014/main" id="{73499AB7-038F-48F9-B59D-C168B5CBA4AB}"/>
              </a:ext>
            </a:extLst>
          </p:cNvPr>
          <p:cNvSpPr txBox="1"/>
          <p:nvPr/>
        </p:nvSpPr>
        <p:spPr>
          <a:xfrm>
            <a:off x="1052295" y="1584489"/>
            <a:ext cx="5650345" cy="584775"/>
          </a:xfrm>
          <a:prstGeom prst="rect">
            <a:avLst/>
          </a:prstGeom>
          <a:noFill/>
        </p:spPr>
        <p:txBody>
          <a:bodyPr wrap="square" rtlCol="0">
            <a:spAutoFit/>
          </a:bodyPr>
          <a:lstStyle/>
          <a:p>
            <a:r>
              <a:rPr lang="en-GB" sz="3200" dirty="0">
                <a:ln>
                  <a:solidFill>
                    <a:schemeClr val="bg1">
                      <a:lumMod val="75000"/>
                      <a:lumOff val="25000"/>
                      <a:alpha val="10000"/>
                    </a:schemeClr>
                  </a:solidFill>
                </a:ln>
                <a:solidFill>
                  <a:schemeClr val="tx2"/>
                </a:solidFill>
                <a:latin typeface="Calibri" panose="020F0502020204030204" pitchFamily="34" charset="0"/>
                <a:cs typeface="Arial" panose="020B0604020202020204" pitchFamily="34" charset="0"/>
              </a:rPr>
              <a:t>K-Nearest Neighbour Classifier:</a:t>
            </a:r>
            <a:endParaRPr lang="en-GB" sz="3200" dirty="0"/>
          </a:p>
        </p:txBody>
      </p:sp>
    </p:spTree>
    <p:extLst>
      <p:ext uri="{BB962C8B-B14F-4D97-AF65-F5344CB8AC3E}">
        <p14:creationId xmlns:p14="http://schemas.microsoft.com/office/powerpoint/2010/main" val="24805657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E58530-E800-4458-9DF1-678B244A584C}"/>
              </a:ext>
            </a:extLst>
          </p:cNvPr>
          <p:cNvSpPr>
            <a:spLocks noGrp="1"/>
          </p:cNvSpPr>
          <p:nvPr>
            <p:ph type="title"/>
          </p:nvPr>
        </p:nvSpPr>
        <p:spPr>
          <a:xfrm>
            <a:off x="913795" y="238125"/>
            <a:ext cx="10353762" cy="1257300"/>
          </a:xfrm>
        </p:spPr>
        <p:txBody>
          <a:bodyPr/>
          <a:lstStyle/>
          <a:p>
            <a:r>
              <a:rPr lang="en-GB" dirty="0"/>
              <a:t>San Francisco Crime</a:t>
            </a:r>
          </a:p>
        </p:txBody>
      </p:sp>
      <p:graphicFrame>
        <p:nvGraphicFramePr>
          <p:cNvPr id="6" name="Content Placeholder 2">
            <a:extLst>
              <a:ext uri="{FF2B5EF4-FFF2-40B4-BE49-F238E27FC236}">
                <a16:creationId xmlns:a16="http://schemas.microsoft.com/office/drawing/2014/main" id="{9D5092AE-6016-409A-BCBE-503248520A10}"/>
              </a:ext>
            </a:extLst>
          </p:cNvPr>
          <p:cNvGraphicFramePr>
            <a:graphicFrameLocks noGrp="1"/>
          </p:cNvGraphicFramePr>
          <p:nvPr>
            <p:ph idx="1"/>
            <p:extLst>
              <p:ext uri="{D42A27DB-BD31-4B8C-83A1-F6EECF244321}">
                <p14:modId xmlns:p14="http://schemas.microsoft.com/office/powerpoint/2010/main" val="732789691"/>
              </p:ext>
            </p:extLst>
          </p:nvPr>
        </p:nvGraphicFramePr>
        <p:xfrm>
          <a:off x="913795" y="2467993"/>
          <a:ext cx="10076760" cy="33202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extBox 3">
            <a:extLst>
              <a:ext uri="{FF2B5EF4-FFF2-40B4-BE49-F238E27FC236}">
                <a16:creationId xmlns:a16="http://schemas.microsoft.com/office/drawing/2014/main" id="{73499AB7-038F-48F9-B59D-C168B5CBA4AB}"/>
              </a:ext>
            </a:extLst>
          </p:cNvPr>
          <p:cNvSpPr txBox="1"/>
          <p:nvPr/>
        </p:nvSpPr>
        <p:spPr>
          <a:xfrm>
            <a:off x="924443" y="1495425"/>
            <a:ext cx="3353405" cy="584775"/>
          </a:xfrm>
          <a:prstGeom prst="rect">
            <a:avLst/>
          </a:prstGeom>
          <a:noFill/>
        </p:spPr>
        <p:txBody>
          <a:bodyPr wrap="square" rtlCol="0">
            <a:spAutoFit/>
          </a:bodyPr>
          <a:lstStyle/>
          <a:p>
            <a:r>
              <a:rPr lang="en-GB" sz="3200" dirty="0">
                <a:ln>
                  <a:solidFill>
                    <a:schemeClr val="bg1">
                      <a:lumMod val="75000"/>
                      <a:lumOff val="25000"/>
                      <a:alpha val="10000"/>
                    </a:schemeClr>
                  </a:solidFill>
                </a:ln>
                <a:solidFill>
                  <a:schemeClr val="tx2"/>
                </a:solidFill>
                <a:latin typeface="Calibri" panose="020F0502020204030204" pitchFamily="34" charset="0"/>
                <a:cs typeface="Arial" panose="020B0604020202020204" pitchFamily="34" charset="0"/>
              </a:rPr>
              <a:t>Conclusion:</a:t>
            </a:r>
            <a:endParaRPr lang="en-GB" sz="3200" dirty="0"/>
          </a:p>
        </p:txBody>
      </p:sp>
    </p:spTree>
    <p:extLst>
      <p:ext uri="{BB962C8B-B14F-4D97-AF65-F5344CB8AC3E}">
        <p14:creationId xmlns:p14="http://schemas.microsoft.com/office/powerpoint/2010/main" val="38171268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6" name="Picture 5" descr="A picture containing large, sitting, white, numbers">
            <a:extLst>
              <a:ext uri="{FF2B5EF4-FFF2-40B4-BE49-F238E27FC236}">
                <a16:creationId xmlns:a16="http://schemas.microsoft.com/office/drawing/2014/main" id="{9A5D9ED1-DFCC-4799-89E2-D118451B98DF}"/>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322" y="0"/>
            <a:ext cx="12191356" cy="6858000"/>
          </a:xfrm>
          <a:prstGeom prst="rect">
            <a:avLst/>
          </a:prstGeom>
        </p:spPr>
      </p:pic>
      <p:sp useBgFill="1">
        <p:nvSpPr>
          <p:cNvPr id="96" name="Freeform 5">
            <a:extLst>
              <a:ext uri="{FF2B5EF4-FFF2-40B4-BE49-F238E27FC236}">
                <a16:creationId xmlns:a16="http://schemas.microsoft.com/office/drawing/2014/main" id="{FE469E50-3893-4ED6-92BA-2985C32B0C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7131809" y="1385982"/>
            <a:ext cx="4031414"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Nova"/>
              <a:ea typeface="+mn-ea"/>
              <a:cs typeface="+mn-cs"/>
            </a:endParaRPr>
          </a:p>
        </p:txBody>
      </p:sp>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7404979" y="1787135"/>
            <a:ext cx="3485073" cy="2911876"/>
          </a:xfrm>
        </p:spPr>
        <p:txBody>
          <a:bodyPr>
            <a:normAutofit/>
          </a:bodyPr>
          <a:lstStyle/>
          <a:p>
            <a:r>
              <a:rPr lang="en-US" sz="8000" dirty="0"/>
              <a:t>Thank you!</a:t>
            </a:r>
          </a:p>
        </p:txBody>
      </p:sp>
    </p:spTree>
    <p:extLst>
      <p:ext uri="{BB962C8B-B14F-4D97-AF65-F5344CB8AC3E}">
        <p14:creationId xmlns:p14="http://schemas.microsoft.com/office/powerpoint/2010/main" val="28180290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E58530-E800-4458-9DF1-678B244A584C}"/>
              </a:ext>
            </a:extLst>
          </p:cNvPr>
          <p:cNvSpPr>
            <a:spLocks noGrp="1"/>
          </p:cNvSpPr>
          <p:nvPr>
            <p:ph type="title"/>
          </p:nvPr>
        </p:nvSpPr>
        <p:spPr>
          <a:xfrm>
            <a:off x="913795" y="238125"/>
            <a:ext cx="10353762" cy="1257300"/>
          </a:xfrm>
        </p:spPr>
        <p:txBody>
          <a:bodyPr/>
          <a:lstStyle/>
          <a:p>
            <a:r>
              <a:rPr lang="en-GB" dirty="0"/>
              <a:t>San Francisco Crime</a:t>
            </a:r>
          </a:p>
        </p:txBody>
      </p:sp>
      <p:sp>
        <p:nvSpPr>
          <p:cNvPr id="3" name="Content Placeholder 2">
            <a:extLst>
              <a:ext uri="{FF2B5EF4-FFF2-40B4-BE49-F238E27FC236}">
                <a16:creationId xmlns:a16="http://schemas.microsoft.com/office/drawing/2014/main" id="{4F305D24-58F2-4B1D-B6D6-FBC36827AB0C}"/>
              </a:ext>
            </a:extLst>
          </p:cNvPr>
          <p:cNvSpPr>
            <a:spLocks noGrp="1"/>
          </p:cNvSpPr>
          <p:nvPr>
            <p:ph idx="1"/>
          </p:nvPr>
        </p:nvSpPr>
        <p:spPr>
          <a:xfrm>
            <a:off x="913795" y="2467993"/>
            <a:ext cx="10076760" cy="3320248"/>
          </a:xfrm>
        </p:spPr>
        <p:txBody>
          <a:bodyPr/>
          <a:lstStyle/>
          <a:p>
            <a:r>
              <a:rPr lang="en-GB" sz="1800" dirty="0">
                <a:effectLst/>
                <a:latin typeface="Calibri" panose="020F0502020204030204" pitchFamily="34" charset="0"/>
                <a:ea typeface="Calibri" panose="020F0502020204030204" pitchFamily="34" charset="0"/>
                <a:cs typeface="Arial" panose="020B0604020202020204" pitchFamily="34" charset="0"/>
              </a:rPr>
              <a:t>It’s a dataset from Kaggle about all the crimes taking place in San Francisco for the past 12 years, how often each crime is, when it took place, where it took place and how the police forces there handled it.</a:t>
            </a:r>
          </a:p>
          <a:p>
            <a:r>
              <a:rPr lang="en-GB" sz="1800" dirty="0">
                <a:effectLst/>
                <a:latin typeface="Calibri" panose="020F0502020204030204" pitchFamily="34" charset="0"/>
                <a:ea typeface="Calibri" panose="020F0502020204030204" pitchFamily="34" charset="0"/>
                <a:cs typeface="Arial" panose="020B0604020202020204" pitchFamily="34" charset="0"/>
              </a:rPr>
              <a:t>Our job is to predict what crime is most likely to take place given a certain time and location, this should be done depending on the 12-year worth of data on this matter provided by Kaggle.</a:t>
            </a:r>
          </a:p>
          <a:p>
            <a:r>
              <a:rPr lang="en-GB" sz="1800" dirty="0">
                <a:effectLst/>
                <a:latin typeface="Calibri" panose="020F0502020204030204" pitchFamily="34" charset="0"/>
                <a:ea typeface="Calibri" panose="020F0502020204030204" pitchFamily="34" charset="0"/>
                <a:cs typeface="Arial" panose="020B0604020202020204" pitchFamily="34" charset="0"/>
              </a:rPr>
              <a:t>All work in this project is done only on the training data excel file.</a:t>
            </a:r>
          </a:p>
          <a:p>
            <a:pPr marL="36900" indent="0">
              <a:buNone/>
            </a:pPr>
            <a:endParaRPr lang="en-GB" dirty="0"/>
          </a:p>
        </p:txBody>
      </p:sp>
      <p:sp>
        <p:nvSpPr>
          <p:cNvPr id="4" name="TextBox 3">
            <a:extLst>
              <a:ext uri="{FF2B5EF4-FFF2-40B4-BE49-F238E27FC236}">
                <a16:creationId xmlns:a16="http://schemas.microsoft.com/office/drawing/2014/main" id="{73499AB7-038F-48F9-B59D-C168B5CBA4AB}"/>
              </a:ext>
            </a:extLst>
          </p:cNvPr>
          <p:cNvSpPr txBox="1"/>
          <p:nvPr/>
        </p:nvSpPr>
        <p:spPr>
          <a:xfrm>
            <a:off x="924443" y="1495425"/>
            <a:ext cx="3353405" cy="584775"/>
          </a:xfrm>
          <a:prstGeom prst="rect">
            <a:avLst/>
          </a:prstGeom>
          <a:noFill/>
        </p:spPr>
        <p:txBody>
          <a:bodyPr wrap="square" rtlCol="0">
            <a:spAutoFit/>
          </a:bodyPr>
          <a:lstStyle/>
          <a:p>
            <a:r>
              <a:rPr lang="en-GB" sz="3200" dirty="0">
                <a:ln>
                  <a:solidFill>
                    <a:schemeClr val="bg1">
                      <a:lumMod val="75000"/>
                      <a:lumOff val="25000"/>
                      <a:alpha val="10000"/>
                    </a:schemeClr>
                  </a:solidFill>
                </a:ln>
                <a:solidFill>
                  <a:schemeClr val="tx2"/>
                </a:solidFill>
                <a:latin typeface="Calibri" panose="020F0502020204030204" pitchFamily="34" charset="0"/>
                <a:cs typeface="Arial" panose="020B0604020202020204" pitchFamily="34" charset="0"/>
              </a:rPr>
              <a:t>About:</a:t>
            </a:r>
            <a:endParaRPr lang="en-GB" sz="3200" dirty="0"/>
          </a:p>
        </p:txBody>
      </p:sp>
    </p:spTree>
    <p:extLst>
      <p:ext uri="{BB962C8B-B14F-4D97-AF65-F5344CB8AC3E}">
        <p14:creationId xmlns:p14="http://schemas.microsoft.com/office/powerpoint/2010/main" val="11582488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E58530-E800-4458-9DF1-678B244A584C}"/>
              </a:ext>
            </a:extLst>
          </p:cNvPr>
          <p:cNvSpPr>
            <a:spLocks noGrp="1"/>
          </p:cNvSpPr>
          <p:nvPr>
            <p:ph type="title"/>
          </p:nvPr>
        </p:nvSpPr>
        <p:spPr>
          <a:xfrm>
            <a:off x="913795" y="238125"/>
            <a:ext cx="10353762" cy="1257300"/>
          </a:xfrm>
        </p:spPr>
        <p:txBody>
          <a:bodyPr/>
          <a:lstStyle/>
          <a:p>
            <a:r>
              <a:rPr lang="en-GB" dirty="0"/>
              <a:t>San Francisco Crime</a:t>
            </a:r>
          </a:p>
        </p:txBody>
      </p:sp>
      <p:sp>
        <p:nvSpPr>
          <p:cNvPr id="3" name="Content Placeholder 2">
            <a:extLst>
              <a:ext uri="{FF2B5EF4-FFF2-40B4-BE49-F238E27FC236}">
                <a16:creationId xmlns:a16="http://schemas.microsoft.com/office/drawing/2014/main" id="{4F305D24-58F2-4B1D-B6D6-FBC36827AB0C}"/>
              </a:ext>
            </a:extLst>
          </p:cNvPr>
          <p:cNvSpPr>
            <a:spLocks noGrp="1"/>
          </p:cNvSpPr>
          <p:nvPr>
            <p:ph idx="1"/>
          </p:nvPr>
        </p:nvSpPr>
        <p:spPr>
          <a:xfrm>
            <a:off x="924443" y="2325949"/>
            <a:ext cx="10076760" cy="3817397"/>
          </a:xfrm>
        </p:spPr>
        <p:txBody>
          <a:bodyPr>
            <a:normAutofit fontScale="92500" lnSpcReduction="10000"/>
          </a:bodyPr>
          <a:lstStyle/>
          <a:p>
            <a:pPr marL="342900" lvl="0" indent="-342900" rtl="0">
              <a:lnSpc>
                <a:spcPct val="107000"/>
              </a:lnSpc>
              <a:buFont typeface="Symbol" panose="05050102010706020507" pitchFamily="18" charset="2"/>
              <a:buChar char=""/>
            </a:pPr>
            <a:r>
              <a:rPr lang="en-GB" sz="1800" dirty="0">
                <a:effectLst/>
                <a:latin typeface="Calibri" panose="020F0502020204030204" pitchFamily="34" charset="0"/>
                <a:ea typeface="Calibri" panose="020F0502020204030204" pitchFamily="34" charset="0"/>
                <a:cs typeface="Arial" panose="020B0604020202020204" pitchFamily="34" charset="0"/>
              </a:rPr>
              <a:t>Dates - timestamp of the crime incident</a:t>
            </a:r>
          </a:p>
          <a:p>
            <a:pPr marL="342900" lvl="0" indent="-342900">
              <a:lnSpc>
                <a:spcPct val="107000"/>
              </a:lnSpc>
              <a:buFont typeface="Symbol" panose="05050102010706020507" pitchFamily="18" charset="2"/>
              <a:buChar char=""/>
            </a:pPr>
            <a:r>
              <a:rPr lang="en-GB" sz="1800" dirty="0">
                <a:effectLst/>
                <a:latin typeface="Calibri" panose="020F0502020204030204" pitchFamily="34" charset="0"/>
                <a:ea typeface="Calibri" panose="020F0502020204030204" pitchFamily="34" charset="0"/>
                <a:cs typeface="Arial" panose="020B0604020202020204" pitchFamily="34" charset="0"/>
              </a:rPr>
              <a:t>Category - category of the crime incident (only in train.csv). This is the target variable you are going to predict.</a:t>
            </a:r>
          </a:p>
          <a:p>
            <a:pPr marL="342900" lvl="0" indent="-342900">
              <a:lnSpc>
                <a:spcPct val="107000"/>
              </a:lnSpc>
              <a:buFont typeface="Symbol" panose="05050102010706020507" pitchFamily="18" charset="2"/>
              <a:buChar char=""/>
            </a:pPr>
            <a:r>
              <a:rPr lang="en-GB" sz="1800" dirty="0">
                <a:effectLst/>
                <a:latin typeface="Calibri" panose="020F0502020204030204" pitchFamily="34" charset="0"/>
                <a:ea typeface="Calibri" panose="020F0502020204030204" pitchFamily="34" charset="0"/>
                <a:cs typeface="Arial" panose="020B0604020202020204" pitchFamily="34" charset="0"/>
              </a:rPr>
              <a:t>Descript - detailed description of the crime incident (only in train.csv)</a:t>
            </a:r>
          </a:p>
          <a:p>
            <a:pPr marL="342900" lvl="0" indent="-342900">
              <a:lnSpc>
                <a:spcPct val="107000"/>
              </a:lnSpc>
              <a:buFont typeface="Symbol" panose="05050102010706020507" pitchFamily="18" charset="2"/>
              <a:buChar char=""/>
            </a:pPr>
            <a:r>
              <a:rPr lang="en-GB" sz="1800" dirty="0" err="1">
                <a:effectLst/>
                <a:latin typeface="Calibri" panose="020F0502020204030204" pitchFamily="34" charset="0"/>
                <a:ea typeface="Calibri" panose="020F0502020204030204" pitchFamily="34" charset="0"/>
                <a:cs typeface="Arial" panose="020B0604020202020204" pitchFamily="34" charset="0"/>
              </a:rPr>
              <a:t>DayOfWeek</a:t>
            </a:r>
            <a:r>
              <a:rPr lang="en-GB" sz="1800" dirty="0">
                <a:effectLst/>
                <a:latin typeface="Calibri" panose="020F0502020204030204" pitchFamily="34" charset="0"/>
                <a:ea typeface="Calibri" panose="020F0502020204030204" pitchFamily="34" charset="0"/>
                <a:cs typeface="Arial" panose="020B0604020202020204" pitchFamily="34" charset="0"/>
              </a:rPr>
              <a:t> - the day of the week</a:t>
            </a:r>
          </a:p>
          <a:p>
            <a:pPr marL="342900" lvl="0" indent="-342900">
              <a:lnSpc>
                <a:spcPct val="107000"/>
              </a:lnSpc>
              <a:buFont typeface="Symbol" panose="05050102010706020507" pitchFamily="18" charset="2"/>
              <a:buChar char=""/>
            </a:pPr>
            <a:r>
              <a:rPr lang="en-GB" sz="1800" dirty="0" err="1">
                <a:effectLst/>
                <a:latin typeface="Calibri" panose="020F0502020204030204" pitchFamily="34" charset="0"/>
                <a:ea typeface="Calibri" panose="020F0502020204030204" pitchFamily="34" charset="0"/>
                <a:cs typeface="Arial" panose="020B0604020202020204" pitchFamily="34" charset="0"/>
              </a:rPr>
              <a:t>PdDistrict</a:t>
            </a:r>
            <a:r>
              <a:rPr lang="en-GB" sz="1800" dirty="0">
                <a:effectLst/>
                <a:latin typeface="Calibri" panose="020F0502020204030204" pitchFamily="34" charset="0"/>
                <a:ea typeface="Calibri" panose="020F0502020204030204" pitchFamily="34" charset="0"/>
                <a:cs typeface="Arial" panose="020B0604020202020204" pitchFamily="34" charset="0"/>
              </a:rPr>
              <a:t> - name of the Police Department District</a:t>
            </a:r>
          </a:p>
          <a:p>
            <a:pPr marL="342900" lvl="0" indent="-342900">
              <a:lnSpc>
                <a:spcPct val="107000"/>
              </a:lnSpc>
              <a:buFont typeface="Symbol" panose="05050102010706020507" pitchFamily="18" charset="2"/>
              <a:buChar char=""/>
            </a:pPr>
            <a:r>
              <a:rPr lang="en-GB" sz="1800" dirty="0">
                <a:effectLst/>
                <a:latin typeface="Calibri" panose="020F0502020204030204" pitchFamily="34" charset="0"/>
                <a:ea typeface="Calibri" panose="020F0502020204030204" pitchFamily="34" charset="0"/>
                <a:cs typeface="Arial" panose="020B0604020202020204" pitchFamily="34" charset="0"/>
              </a:rPr>
              <a:t>Resolution - how the crime incident was resolved (only in train.csv)</a:t>
            </a:r>
          </a:p>
          <a:p>
            <a:pPr marL="342900" lvl="0" indent="-342900">
              <a:lnSpc>
                <a:spcPct val="107000"/>
              </a:lnSpc>
              <a:buFont typeface="Symbol" panose="05050102010706020507" pitchFamily="18" charset="2"/>
              <a:buChar char=""/>
            </a:pPr>
            <a:r>
              <a:rPr lang="en-GB" sz="1800" dirty="0">
                <a:effectLst/>
                <a:latin typeface="Calibri" panose="020F0502020204030204" pitchFamily="34" charset="0"/>
                <a:ea typeface="Calibri" panose="020F0502020204030204" pitchFamily="34" charset="0"/>
                <a:cs typeface="Arial" panose="020B0604020202020204" pitchFamily="34" charset="0"/>
              </a:rPr>
              <a:t>Address - the approximate street address of the crime incident </a:t>
            </a:r>
          </a:p>
          <a:p>
            <a:pPr marL="342900" lvl="0" indent="-342900">
              <a:lnSpc>
                <a:spcPct val="107000"/>
              </a:lnSpc>
              <a:buFont typeface="Symbol" panose="05050102010706020507" pitchFamily="18" charset="2"/>
              <a:buChar char=""/>
            </a:pPr>
            <a:r>
              <a:rPr lang="en-GB" sz="1800" dirty="0">
                <a:effectLst/>
                <a:latin typeface="Calibri" panose="020F0502020204030204" pitchFamily="34" charset="0"/>
                <a:ea typeface="Calibri" panose="020F0502020204030204" pitchFamily="34" charset="0"/>
                <a:cs typeface="Arial" panose="020B0604020202020204" pitchFamily="34" charset="0"/>
              </a:rPr>
              <a:t>X - Longitude</a:t>
            </a:r>
          </a:p>
          <a:p>
            <a:pPr marL="342900" lvl="0" indent="-342900">
              <a:lnSpc>
                <a:spcPct val="107000"/>
              </a:lnSpc>
              <a:spcAft>
                <a:spcPts val="800"/>
              </a:spcAft>
              <a:buFont typeface="Symbol" panose="05050102010706020507" pitchFamily="18" charset="2"/>
              <a:buChar char=""/>
            </a:pPr>
            <a:r>
              <a:rPr lang="en-GB" sz="1800" dirty="0">
                <a:effectLst/>
                <a:latin typeface="Calibri" panose="020F0502020204030204" pitchFamily="34" charset="0"/>
                <a:ea typeface="Calibri" panose="020F0502020204030204" pitchFamily="34" charset="0"/>
                <a:cs typeface="Arial" panose="020B0604020202020204" pitchFamily="34" charset="0"/>
              </a:rPr>
              <a:t>Y – Latitude</a:t>
            </a:r>
          </a:p>
          <a:p>
            <a:pPr marL="36900" indent="0">
              <a:buNone/>
            </a:pPr>
            <a:endParaRPr lang="en-GB" dirty="0"/>
          </a:p>
        </p:txBody>
      </p:sp>
      <p:sp>
        <p:nvSpPr>
          <p:cNvPr id="4" name="TextBox 3">
            <a:extLst>
              <a:ext uri="{FF2B5EF4-FFF2-40B4-BE49-F238E27FC236}">
                <a16:creationId xmlns:a16="http://schemas.microsoft.com/office/drawing/2014/main" id="{73499AB7-038F-48F9-B59D-C168B5CBA4AB}"/>
              </a:ext>
            </a:extLst>
          </p:cNvPr>
          <p:cNvSpPr txBox="1"/>
          <p:nvPr/>
        </p:nvSpPr>
        <p:spPr>
          <a:xfrm>
            <a:off x="924443" y="1495425"/>
            <a:ext cx="3353405" cy="584775"/>
          </a:xfrm>
          <a:prstGeom prst="rect">
            <a:avLst/>
          </a:prstGeom>
          <a:noFill/>
        </p:spPr>
        <p:txBody>
          <a:bodyPr wrap="square" rtlCol="0">
            <a:spAutoFit/>
          </a:bodyPr>
          <a:lstStyle/>
          <a:p>
            <a:r>
              <a:rPr lang="en-GB" sz="3200" dirty="0">
                <a:ln>
                  <a:solidFill>
                    <a:schemeClr val="bg1">
                      <a:lumMod val="75000"/>
                      <a:lumOff val="25000"/>
                      <a:alpha val="10000"/>
                    </a:schemeClr>
                  </a:solidFill>
                </a:ln>
                <a:solidFill>
                  <a:schemeClr val="tx2"/>
                </a:solidFill>
                <a:latin typeface="Calibri" panose="020F0502020204030204" pitchFamily="34" charset="0"/>
                <a:cs typeface="Arial" panose="020B0604020202020204" pitchFamily="34" charset="0"/>
              </a:rPr>
              <a:t>Dataset:</a:t>
            </a:r>
            <a:endParaRPr lang="en-GB" sz="3200" dirty="0"/>
          </a:p>
        </p:txBody>
      </p:sp>
    </p:spTree>
    <p:extLst>
      <p:ext uri="{BB962C8B-B14F-4D97-AF65-F5344CB8AC3E}">
        <p14:creationId xmlns:p14="http://schemas.microsoft.com/office/powerpoint/2010/main" val="2640729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E58530-E800-4458-9DF1-678B244A584C}"/>
              </a:ext>
            </a:extLst>
          </p:cNvPr>
          <p:cNvSpPr>
            <a:spLocks noGrp="1"/>
          </p:cNvSpPr>
          <p:nvPr>
            <p:ph type="title"/>
          </p:nvPr>
        </p:nvSpPr>
        <p:spPr>
          <a:xfrm>
            <a:off x="913795" y="238125"/>
            <a:ext cx="10353762" cy="1257300"/>
          </a:xfrm>
        </p:spPr>
        <p:txBody>
          <a:bodyPr/>
          <a:lstStyle/>
          <a:p>
            <a:r>
              <a:rPr lang="en-GB" dirty="0"/>
              <a:t>San Francisco Crime</a:t>
            </a:r>
          </a:p>
        </p:txBody>
      </p:sp>
      <p:sp>
        <p:nvSpPr>
          <p:cNvPr id="3" name="Content Placeholder 2">
            <a:extLst>
              <a:ext uri="{FF2B5EF4-FFF2-40B4-BE49-F238E27FC236}">
                <a16:creationId xmlns:a16="http://schemas.microsoft.com/office/drawing/2014/main" id="{4F305D24-58F2-4B1D-B6D6-FBC36827AB0C}"/>
              </a:ext>
            </a:extLst>
          </p:cNvPr>
          <p:cNvSpPr>
            <a:spLocks noGrp="1"/>
          </p:cNvSpPr>
          <p:nvPr>
            <p:ph idx="1"/>
          </p:nvPr>
        </p:nvSpPr>
        <p:spPr>
          <a:xfrm>
            <a:off x="924443" y="2325949"/>
            <a:ext cx="10076760" cy="3817397"/>
          </a:xfrm>
        </p:spPr>
        <p:txBody>
          <a:bodyPr>
            <a:normAutofit/>
          </a:bodyPr>
          <a:lstStyle/>
          <a:p>
            <a:pPr>
              <a:buFont typeface="Wingdings" panose="05000000000000000000" pitchFamily="2" charset="2"/>
              <a:buChar char="v"/>
            </a:pPr>
            <a:r>
              <a:rPr lang="en-GB" dirty="0"/>
              <a:t>Plots were created to help understand the data better.</a:t>
            </a:r>
          </a:p>
          <a:p>
            <a:pPr>
              <a:buFont typeface="Wingdings" panose="05000000000000000000" pitchFamily="2" charset="2"/>
              <a:buChar char="v"/>
            </a:pPr>
            <a:r>
              <a:rPr lang="en-GB" dirty="0"/>
              <a:t>Data cleansing was applied thoroughly to be able to extract only the useful data to work on.</a:t>
            </a:r>
          </a:p>
          <a:p>
            <a:r>
              <a:rPr lang="en-GB" dirty="0"/>
              <a:t>3 different classification models were made (random forest, decision tree, KNN).</a:t>
            </a:r>
          </a:p>
          <a:p>
            <a:r>
              <a:rPr lang="en-GB" dirty="0"/>
              <a:t>Parameters tuning was applied.</a:t>
            </a:r>
          </a:p>
          <a:p>
            <a:r>
              <a:rPr lang="en-GB" dirty="0"/>
              <a:t>Comparison between the accuracy of the 3 models.</a:t>
            </a:r>
          </a:p>
          <a:p>
            <a:endParaRPr lang="en-GB" dirty="0"/>
          </a:p>
        </p:txBody>
      </p:sp>
      <p:sp>
        <p:nvSpPr>
          <p:cNvPr id="4" name="TextBox 3">
            <a:extLst>
              <a:ext uri="{FF2B5EF4-FFF2-40B4-BE49-F238E27FC236}">
                <a16:creationId xmlns:a16="http://schemas.microsoft.com/office/drawing/2014/main" id="{73499AB7-038F-48F9-B59D-C168B5CBA4AB}"/>
              </a:ext>
            </a:extLst>
          </p:cNvPr>
          <p:cNvSpPr txBox="1"/>
          <p:nvPr/>
        </p:nvSpPr>
        <p:spPr>
          <a:xfrm>
            <a:off x="924443" y="1495425"/>
            <a:ext cx="3353405" cy="584775"/>
          </a:xfrm>
          <a:prstGeom prst="rect">
            <a:avLst/>
          </a:prstGeom>
          <a:noFill/>
        </p:spPr>
        <p:txBody>
          <a:bodyPr wrap="square" rtlCol="0">
            <a:spAutoFit/>
          </a:bodyPr>
          <a:lstStyle/>
          <a:p>
            <a:r>
              <a:rPr lang="en-GB" sz="3200" dirty="0">
                <a:ln>
                  <a:solidFill>
                    <a:schemeClr val="bg1">
                      <a:lumMod val="75000"/>
                      <a:lumOff val="25000"/>
                      <a:alpha val="10000"/>
                    </a:schemeClr>
                  </a:solidFill>
                </a:ln>
                <a:solidFill>
                  <a:schemeClr val="tx2"/>
                </a:solidFill>
                <a:latin typeface="Calibri" panose="020F0502020204030204" pitchFamily="34" charset="0"/>
                <a:cs typeface="Arial" panose="020B0604020202020204" pitchFamily="34" charset="0"/>
              </a:rPr>
              <a:t>Project Summary:</a:t>
            </a:r>
            <a:endParaRPr lang="en-GB" sz="3200" dirty="0"/>
          </a:p>
        </p:txBody>
      </p:sp>
    </p:spTree>
    <p:extLst>
      <p:ext uri="{BB962C8B-B14F-4D97-AF65-F5344CB8AC3E}">
        <p14:creationId xmlns:p14="http://schemas.microsoft.com/office/powerpoint/2010/main" val="21279977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61B2A784-4501-42A8-86DF-DB27DE3950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256"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F71F205-E8A9-4237-8AD2-ABD9BF694F3E}"/>
              </a:ext>
            </a:extLst>
          </p:cNvPr>
          <p:cNvSpPr>
            <a:spLocks noGrp="1"/>
          </p:cNvSpPr>
          <p:nvPr>
            <p:ph type="title"/>
          </p:nvPr>
        </p:nvSpPr>
        <p:spPr>
          <a:xfrm>
            <a:off x="6365740" y="554429"/>
            <a:ext cx="5063458" cy="1560716"/>
          </a:xfrm>
        </p:spPr>
        <p:txBody>
          <a:bodyPr>
            <a:normAutofit/>
          </a:bodyPr>
          <a:lstStyle/>
          <a:p>
            <a:r>
              <a:rPr lang="en-US" dirty="0"/>
              <a:t>Main charts/plots </a:t>
            </a:r>
          </a:p>
        </p:txBody>
      </p:sp>
      <p:sp>
        <p:nvSpPr>
          <p:cNvPr id="36" name="Freeform: Shape 35">
            <a:extLst>
              <a:ext uri="{FF2B5EF4-FFF2-40B4-BE49-F238E27FC236}">
                <a16:creationId xmlns:a16="http://schemas.microsoft.com/office/drawing/2014/main" id="{5DCD51DF-47F0-4E43-9A0F-6B18888E09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5498" y="0"/>
            <a:ext cx="4901184" cy="4032504"/>
          </a:xfrm>
          <a:custGeom>
            <a:avLst/>
            <a:gdLst>
              <a:gd name="connsiteX0" fmla="*/ 0 w 4901184"/>
              <a:gd name="connsiteY0" fmla="*/ 0 h 4032504"/>
              <a:gd name="connsiteX1" fmla="*/ 4901184 w 4901184"/>
              <a:gd name="connsiteY1" fmla="*/ 0 h 4032504"/>
              <a:gd name="connsiteX2" fmla="*/ 4901184 w 4901184"/>
              <a:gd name="connsiteY2" fmla="*/ 3813911 h 4032504"/>
              <a:gd name="connsiteX3" fmla="*/ 4682591 w 4901184"/>
              <a:gd name="connsiteY3" fmla="*/ 4032504 h 4032504"/>
              <a:gd name="connsiteX4" fmla="*/ 218593 w 4901184"/>
              <a:gd name="connsiteY4" fmla="*/ 4032504 h 4032504"/>
              <a:gd name="connsiteX5" fmla="*/ 0 w 4901184"/>
              <a:gd name="connsiteY5" fmla="*/ 3813911 h 4032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01184" h="4032504">
                <a:moveTo>
                  <a:pt x="0" y="0"/>
                </a:moveTo>
                <a:lnTo>
                  <a:pt x="4901184" y="0"/>
                </a:lnTo>
                <a:lnTo>
                  <a:pt x="4901184" y="3813911"/>
                </a:lnTo>
                <a:cubicBezTo>
                  <a:pt x="4901184" y="3934637"/>
                  <a:pt x="4803317" y="4032504"/>
                  <a:pt x="4682591" y="4032504"/>
                </a:cubicBezTo>
                <a:lnTo>
                  <a:pt x="218593" y="4032504"/>
                </a:lnTo>
                <a:cubicBezTo>
                  <a:pt x="97867" y="4032504"/>
                  <a:pt x="0" y="3934637"/>
                  <a:pt x="0" y="3813911"/>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8" name="Freeform: Shape 37">
            <a:extLst>
              <a:ext uri="{FF2B5EF4-FFF2-40B4-BE49-F238E27FC236}">
                <a16:creationId xmlns:a16="http://schemas.microsoft.com/office/drawing/2014/main" id="{3D2A823F-3501-42FE-AA79-81397A58E1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0090" y="-3"/>
            <a:ext cx="4572000" cy="3867912"/>
          </a:xfrm>
          <a:custGeom>
            <a:avLst/>
            <a:gdLst>
              <a:gd name="connsiteX0" fmla="*/ 0 w 4572000"/>
              <a:gd name="connsiteY0" fmla="*/ 0 h 3867912"/>
              <a:gd name="connsiteX1" fmla="*/ 4572000 w 4572000"/>
              <a:gd name="connsiteY1" fmla="*/ 0 h 3867912"/>
              <a:gd name="connsiteX2" fmla="*/ 4572000 w 4572000"/>
              <a:gd name="connsiteY2" fmla="*/ 3704966 h 3867912"/>
              <a:gd name="connsiteX3" fmla="*/ 4409054 w 4572000"/>
              <a:gd name="connsiteY3" fmla="*/ 3867912 h 3867912"/>
              <a:gd name="connsiteX4" fmla="*/ 162946 w 4572000"/>
              <a:gd name="connsiteY4" fmla="*/ 3867912 h 3867912"/>
              <a:gd name="connsiteX5" fmla="*/ 0 w 4572000"/>
              <a:gd name="connsiteY5" fmla="*/ 3704966 h 3867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72000" h="3867912">
                <a:moveTo>
                  <a:pt x="0" y="0"/>
                </a:moveTo>
                <a:lnTo>
                  <a:pt x="4572000" y="0"/>
                </a:lnTo>
                <a:lnTo>
                  <a:pt x="4572000" y="3704966"/>
                </a:lnTo>
                <a:cubicBezTo>
                  <a:pt x="4572000" y="3794959"/>
                  <a:pt x="4499047" y="3867912"/>
                  <a:pt x="4409054" y="3867912"/>
                </a:cubicBezTo>
                <a:lnTo>
                  <a:pt x="162946" y="3867912"/>
                </a:lnTo>
                <a:cubicBezTo>
                  <a:pt x="72953" y="3867912"/>
                  <a:pt x="0" y="3794959"/>
                  <a:pt x="0" y="3704966"/>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9" name="Picture 8">
            <a:extLst>
              <a:ext uri="{FF2B5EF4-FFF2-40B4-BE49-F238E27FC236}">
                <a16:creationId xmlns:a16="http://schemas.microsoft.com/office/drawing/2014/main" id="{10334416-82AC-4644-9C4E-9CBAD88A6736}"/>
              </a:ext>
            </a:extLst>
          </p:cNvPr>
          <p:cNvPicPr>
            <a:picLocks noChangeAspect="1"/>
          </p:cNvPicPr>
          <p:nvPr/>
        </p:nvPicPr>
        <p:blipFill>
          <a:blip r:embed="rId3"/>
          <a:stretch>
            <a:fillRect/>
          </a:stretch>
        </p:blipFill>
        <p:spPr>
          <a:xfrm>
            <a:off x="1019175" y="400050"/>
            <a:ext cx="4352925" cy="3028950"/>
          </a:xfrm>
          <a:prstGeom prst="rect">
            <a:avLst/>
          </a:prstGeom>
        </p:spPr>
      </p:pic>
      <p:sp>
        <p:nvSpPr>
          <p:cNvPr id="40" name="Freeform: Shape 39">
            <a:extLst>
              <a:ext uri="{FF2B5EF4-FFF2-40B4-BE49-F238E27FC236}">
                <a16:creationId xmlns:a16="http://schemas.microsoft.com/office/drawing/2014/main" id="{767CF198-49C5-4D2A-93C6-A7A4D04B9B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5498" y="4241249"/>
            <a:ext cx="4901184" cy="2616751"/>
          </a:xfrm>
          <a:custGeom>
            <a:avLst/>
            <a:gdLst>
              <a:gd name="connsiteX0" fmla="*/ 218593 w 4901184"/>
              <a:gd name="connsiteY0" fmla="*/ 0 h 2616751"/>
              <a:gd name="connsiteX1" fmla="*/ 4682591 w 4901184"/>
              <a:gd name="connsiteY1" fmla="*/ 0 h 2616751"/>
              <a:gd name="connsiteX2" fmla="*/ 4901184 w 4901184"/>
              <a:gd name="connsiteY2" fmla="*/ 218593 h 2616751"/>
              <a:gd name="connsiteX3" fmla="*/ 4901184 w 4901184"/>
              <a:gd name="connsiteY3" fmla="*/ 2616751 h 2616751"/>
              <a:gd name="connsiteX4" fmla="*/ 0 w 4901184"/>
              <a:gd name="connsiteY4" fmla="*/ 2616751 h 2616751"/>
              <a:gd name="connsiteX5" fmla="*/ 0 w 4901184"/>
              <a:gd name="connsiteY5" fmla="*/ 218593 h 2616751"/>
              <a:gd name="connsiteX6" fmla="*/ 218593 w 4901184"/>
              <a:gd name="connsiteY6" fmla="*/ 0 h 2616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01184" h="2616751">
                <a:moveTo>
                  <a:pt x="218593" y="0"/>
                </a:moveTo>
                <a:lnTo>
                  <a:pt x="4682591" y="0"/>
                </a:lnTo>
                <a:cubicBezTo>
                  <a:pt x="4803317" y="0"/>
                  <a:pt x="4901184" y="97867"/>
                  <a:pt x="4901184" y="218593"/>
                </a:cubicBezTo>
                <a:lnTo>
                  <a:pt x="4901184" y="2616751"/>
                </a:lnTo>
                <a:lnTo>
                  <a:pt x="0" y="2616751"/>
                </a:lnTo>
                <a:lnTo>
                  <a:pt x="0" y="218593"/>
                </a:lnTo>
                <a:cubicBezTo>
                  <a:pt x="0" y="97867"/>
                  <a:pt x="97867" y="0"/>
                  <a:pt x="218593"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2" name="Freeform: Shape 41">
            <a:extLst>
              <a:ext uri="{FF2B5EF4-FFF2-40B4-BE49-F238E27FC236}">
                <a16:creationId xmlns:a16="http://schemas.microsoft.com/office/drawing/2014/main" id="{4D1EC289-2791-41B5-B240-03653B703D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0090" y="4405843"/>
            <a:ext cx="4572000" cy="2452159"/>
          </a:xfrm>
          <a:custGeom>
            <a:avLst/>
            <a:gdLst>
              <a:gd name="connsiteX0" fmla="*/ 162946 w 4572000"/>
              <a:gd name="connsiteY0" fmla="*/ 0 h 2452159"/>
              <a:gd name="connsiteX1" fmla="*/ 4409054 w 4572000"/>
              <a:gd name="connsiteY1" fmla="*/ 0 h 2452159"/>
              <a:gd name="connsiteX2" fmla="*/ 4572000 w 4572000"/>
              <a:gd name="connsiteY2" fmla="*/ 162946 h 2452159"/>
              <a:gd name="connsiteX3" fmla="*/ 4572000 w 4572000"/>
              <a:gd name="connsiteY3" fmla="*/ 2452159 h 2452159"/>
              <a:gd name="connsiteX4" fmla="*/ 0 w 4572000"/>
              <a:gd name="connsiteY4" fmla="*/ 2452159 h 2452159"/>
              <a:gd name="connsiteX5" fmla="*/ 0 w 4572000"/>
              <a:gd name="connsiteY5" fmla="*/ 162946 h 2452159"/>
              <a:gd name="connsiteX6" fmla="*/ 162946 w 4572000"/>
              <a:gd name="connsiteY6" fmla="*/ 0 h 2452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72000" h="2452159">
                <a:moveTo>
                  <a:pt x="162946" y="0"/>
                </a:moveTo>
                <a:lnTo>
                  <a:pt x="4409054" y="0"/>
                </a:lnTo>
                <a:cubicBezTo>
                  <a:pt x="4499047" y="0"/>
                  <a:pt x="4572000" y="72953"/>
                  <a:pt x="4572000" y="162946"/>
                </a:cubicBezTo>
                <a:lnTo>
                  <a:pt x="4572000" y="2452159"/>
                </a:lnTo>
                <a:lnTo>
                  <a:pt x="0" y="2452159"/>
                </a:lnTo>
                <a:lnTo>
                  <a:pt x="0" y="162946"/>
                </a:lnTo>
                <a:cubicBezTo>
                  <a:pt x="0" y="72953"/>
                  <a:pt x="72953" y="0"/>
                  <a:pt x="162946"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8" name="Picture 7">
            <a:extLst>
              <a:ext uri="{FF2B5EF4-FFF2-40B4-BE49-F238E27FC236}">
                <a16:creationId xmlns:a16="http://schemas.microsoft.com/office/drawing/2014/main" id="{1E018862-DC0F-4A10-940A-EBE55070AEEC}"/>
              </a:ext>
            </a:extLst>
          </p:cNvPr>
          <p:cNvPicPr>
            <a:picLocks noChangeAspect="1"/>
          </p:cNvPicPr>
          <p:nvPr/>
        </p:nvPicPr>
        <p:blipFill>
          <a:blip r:embed="rId4"/>
          <a:stretch>
            <a:fillRect/>
          </a:stretch>
        </p:blipFill>
        <p:spPr>
          <a:xfrm>
            <a:off x="1019175" y="4673554"/>
            <a:ext cx="4352925" cy="1898696"/>
          </a:xfrm>
          <a:prstGeom prst="rect">
            <a:avLst/>
          </a:prstGeom>
        </p:spPr>
      </p:pic>
      <p:graphicFrame>
        <p:nvGraphicFramePr>
          <p:cNvPr id="12" name="Content Placeholder 2" descr="SmartArt graphic">
            <a:extLst>
              <a:ext uri="{FF2B5EF4-FFF2-40B4-BE49-F238E27FC236}">
                <a16:creationId xmlns:a16="http://schemas.microsoft.com/office/drawing/2014/main" id="{1E5659A2-FA7D-4C38-864B-37B42C27540F}"/>
              </a:ext>
            </a:extLst>
          </p:cNvPr>
          <p:cNvGraphicFramePr>
            <a:graphicFrameLocks noGrp="1"/>
          </p:cNvGraphicFramePr>
          <p:nvPr>
            <p:ph idx="1"/>
            <p:extLst>
              <p:ext uri="{D42A27DB-BD31-4B8C-83A1-F6EECF244321}">
                <p14:modId xmlns:p14="http://schemas.microsoft.com/office/powerpoint/2010/main" val="3346244333"/>
              </p:ext>
            </p:extLst>
          </p:nvPr>
        </p:nvGraphicFramePr>
        <p:xfrm>
          <a:off x="6476772" y="2115145"/>
          <a:ext cx="5267553" cy="4126303"/>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32650774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61B2A784-4501-42A8-86DF-DB27DE3950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256"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F71F205-E8A9-4237-8AD2-ABD9BF694F3E}"/>
              </a:ext>
            </a:extLst>
          </p:cNvPr>
          <p:cNvSpPr>
            <a:spLocks noGrp="1"/>
          </p:cNvSpPr>
          <p:nvPr>
            <p:ph type="title"/>
          </p:nvPr>
        </p:nvSpPr>
        <p:spPr>
          <a:xfrm>
            <a:off x="6365740" y="554429"/>
            <a:ext cx="5063458" cy="1560716"/>
          </a:xfrm>
        </p:spPr>
        <p:txBody>
          <a:bodyPr>
            <a:normAutofit/>
          </a:bodyPr>
          <a:lstStyle/>
          <a:p>
            <a:r>
              <a:rPr lang="en-US" dirty="0"/>
              <a:t>Main charts/plots </a:t>
            </a:r>
          </a:p>
        </p:txBody>
      </p:sp>
      <p:sp>
        <p:nvSpPr>
          <p:cNvPr id="36" name="Freeform: Shape 35">
            <a:extLst>
              <a:ext uri="{FF2B5EF4-FFF2-40B4-BE49-F238E27FC236}">
                <a16:creationId xmlns:a16="http://schemas.microsoft.com/office/drawing/2014/main" id="{5DCD51DF-47F0-4E43-9A0F-6B18888E09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5498" y="0"/>
            <a:ext cx="4901184" cy="4032504"/>
          </a:xfrm>
          <a:custGeom>
            <a:avLst/>
            <a:gdLst>
              <a:gd name="connsiteX0" fmla="*/ 0 w 4901184"/>
              <a:gd name="connsiteY0" fmla="*/ 0 h 4032504"/>
              <a:gd name="connsiteX1" fmla="*/ 4901184 w 4901184"/>
              <a:gd name="connsiteY1" fmla="*/ 0 h 4032504"/>
              <a:gd name="connsiteX2" fmla="*/ 4901184 w 4901184"/>
              <a:gd name="connsiteY2" fmla="*/ 3813911 h 4032504"/>
              <a:gd name="connsiteX3" fmla="*/ 4682591 w 4901184"/>
              <a:gd name="connsiteY3" fmla="*/ 4032504 h 4032504"/>
              <a:gd name="connsiteX4" fmla="*/ 218593 w 4901184"/>
              <a:gd name="connsiteY4" fmla="*/ 4032504 h 4032504"/>
              <a:gd name="connsiteX5" fmla="*/ 0 w 4901184"/>
              <a:gd name="connsiteY5" fmla="*/ 3813911 h 4032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01184" h="4032504">
                <a:moveTo>
                  <a:pt x="0" y="0"/>
                </a:moveTo>
                <a:lnTo>
                  <a:pt x="4901184" y="0"/>
                </a:lnTo>
                <a:lnTo>
                  <a:pt x="4901184" y="3813911"/>
                </a:lnTo>
                <a:cubicBezTo>
                  <a:pt x="4901184" y="3934637"/>
                  <a:pt x="4803317" y="4032504"/>
                  <a:pt x="4682591" y="4032504"/>
                </a:cubicBezTo>
                <a:lnTo>
                  <a:pt x="218593" y="4032504"/>
                </a:lnTo>
                <a:cubicBezTo>
                  <a:pt x="97867" y="4032504"/>
                  <a:pt x="0" y="3934637"/>
                  <a:pt x="0" y="3813911"/>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8" name="Freeform: Shape 37">
            <a:extLst>
              <a:ext uri="{FF2B5EF4-FFF2-40B4-BE49-F238E27FC236}">
                <a16:creationId xmlns:a16="http://schemas.microsoft.com/office/drawing/2014/main" id="{3D2A823F-3501-42FE-AA79-81397A58E1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0090" y="-3"/>
            <a:ext cx="4572000" cy="3867912"/>
          </a:xfrm>
          <a:custGeom>
            <a:avLst/>
            <a:gdLst>
              <a:gd name="connsiteX0" fmla="*/ 0 w 4572000"/>
              <a:gd name="connsiteY0" fmla="*/ 0 h 3867912"/>
              <a:gd name="connsiteX1" fmla="*/ 4572000 w 4572000"/>
              <a:gd name="connsiteY1" fmla="*/ 0 h 3867912"/>
              <a:gd name="connsiteX2" fmla="*/ 4572000 w 4572000"/>
              <a:gd name="connsiteY2" fmla="*/ 3704966 h 3867912"/>
              <a:gd name="connsiteX3" fmla="*/ 4409054 w 4572000"/>
              <a:gd name="connsiteY3" fmla="*/ 3867912 h 3867912"/>
              <a:gd name="connsiteX4" fmla="*/ 162946 w 4572000"/>
              <a:gd name="connsiteY4" fmla="*/ 3867912 h 3867912"/>
              <a:gd name="connsiteX5" fmla="*/ 0 w 4572000"/>
              <a:gd name="connsiteY5" fmla="*/ 3704966 h 3867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72000" h="3867912">
                <a:moveTo>
                  <a:pt x="0" y="0"/>
                </a:moveTo>
                <a:lnTo>
                  <a:pt x="4572000" y="0"/>
                </a:lnTo>
                <a:lnTo>
                  <a:pt x="4572000" y="3704966"/>
                </a:lnTo>
                <a:cubicBezTo>
                  <a:pt x="4572000" y="3794959"/>
                  <a:pt x="4499047" y="3867912"/>
                  <a:pt x="4409054" y="3867912"/>
                </a:cubicBezTo>
                <a:lnTo>
                  <a:pt x="162946" y="3867912"/>
                </a:lnTo>
                <a:cubicBezTo>
                  <a:pt x="72953" y="3867912"/>
                  <a:pt x="0" y="3794959"/>
                  <a:pt x="0" y="3704966"/>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0" name="Freeform: Shape 39">
            <a:extLst>
              <a:ext uri="{FF2B5EF4-FFF2-40B4-BE49-F238E27FC236}">
                <a16:creationId xmlns:a16="http://schemas.microsoft.com/office/drawing/2014/main" id="{767CF198-49C5-4D2A-93C6-A7A4D04B9B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5498" y="4241249"/>
            <a:ext cx="4901184" cy="2616751"/>
          </a:xfrm>
          <a:custGeom>
            <a:avLst/>
            <a:gdLst>
              <a:gd name="connsiteX0" fmla="*/ 218593 w 4901184"/>
              <a:gd name="connsiteY0" fmla="*/ 0 h 2616751"/>
              <a:gd name="connsiteX1" fmla="*/ 4682591 w 4901184"/>
              <a:gd name="connsiteY1" fmla="*/ 0 h 2616751"/>
              <a:gd name="connsiteX2" fmla="*/ 4901184 w 4901184"/>
              <a:gd name="connsiteY2" fmla="*/ 218593 h 2616751"/>
              <a:gd name="connsiteX3" fmla="*/ 4901184 w 4901184"/>
              <a:gd name="connsiteY3" fmla="*/ 2616751 h 2616751"/>
              <a:gd name="connsiteX4" fmla="*/ 0 w 4901184"/>
              <a:gd name="connsiteY4" fmla="*/ 2616751 h 2616751"/>
              <a:gd name="connsiteX5" fmla="*/ 0 w 4901184"/>
              <a:gd name="connsiteY5" fmla="*/ 218593 h 2616751"/>
              <a:gd name="connsiteX6" fmla="*/ 218593 w 4901184"/>
              <a:gd name="connsiteY6" fmla="*/ 0 h 2616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01184" h="2616751">
                <a:moveTo>
                  <a:pt x="218593" y="0"/>
                </a:moveTo>
                <a:lnTo>
                  <a:pt x="4682591" y="0"/>
                </a:lnTo>
                <a:cubicBezTo>
                  <a:pt x="4803317" y="0"/>
                  <a:pt x="4901184" y="97867"/>
                  <a:pt x="4901184" y="218593"/>
                </a:cubicBezTo>
                <a:lnTo>
                  <a:pt x="4901184" y="2616751"/>
                </a:lnTo>
                <a:lnTo>
                  <a:pt x="0" y="2616751"/>
                </a:lnTo>
                <a:lnTo>
                  <a:pt x="0" y="218593"/>
                </a:lnTo>
                <a:cubicBezTo>
                  <a:pt x="0" y="97867"/>
                  <a:pt x="97867" y="0"/>
                  <a:pt x="218593"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2" name="Freeform: Shape 41">
            <a:extLst>
              <a:ext uri="{FF2B5EF4-FFF2-40B4-BE49-F238E27FC236}">
                <a16:creationId xmlns:a16="http://schemas.microsoft.com/office/drawing/2014/main" id="{4D1EC289-2791-41B5-B240-03653B703D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0090" y="4405843"/>
            <a:ext cx="4572000" cy="2452159"/>
          </a:xfrm>
          <a:custGeom>
            <a:avLst/>
            <a:gdLst>
              <a:gd name="connsiteX0" fmla="*/ 162946 w 4572000"/>
              <a:gd name="connsiteY0" fmla="*/ 0 h 2452159"/>
              <a:gd name="connsiteX1" fmla="*/ 4409054 w 4572000"/>
              <a:gd name="connsiteY1" fmla="*/ 0 h 2452159"/>
              <a:gd name="connsiteX2" fmla="*/ 4572000 w 4572000"/>
              <a:gd name="connsiteY2" fmla="*/ 162946 h 2452159"/>
              <a:gd name="connsiteX3" fmla="*/ 4572000 w 4572000"/>
              <a:gd name="connsiteY3" fmla="*/ 2452159 h 2452159"/>
              <a:gd name="connsiteX4" fmla="*/ 0 w 4572000"/>
              <a:gd name="connsiteY4" fmla="*/ 2452159 h 2452159"/>
              <a:gd name="connsiteX5" fmla="*/ 0 w 4572000"/>
              <a:gd name="connsiteY5" fmla="*/ 162946 h 2452159"/>
              <a:gd name="connsiteX6" fmla="*/ 162946 w 4572000"/>
              <a:gd name="connsiteY6" fmla="*/ 0 h 2452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72000" h="2452159">
                <a:moveTo>
                  <a:pt x="162946" y="0"/>
                </a:moveTo>
                <a:lnTo>
                  <a:pt x="4409054" y="0"/>
                </a:lnTo>
                <a:cubicBezTo>
                  <a:pt x="4499047" y="0"/>
                  <a:pt x="4572000" y="72953"/>
                  <a:pt x="4572000" y="162946"/>
                </a:cubicBezTo>
                <a:lnTo>
                  <a:pt x="4572000" y="2452159"/>
                </a:lnTo>
                <a:lnTo>
                  <a:pt x="0" y="2452159"/>
                </a:lnTo>
                <a:lnTo>
                  <a:pt x="0" y="162946"/>
                </a:lnTo>
                <a:cubicBezTo>
                  <a:pt x="0" y="72953"/>
                  <a:pt x="72953" y="0"/>
                  <a:pt x="162946"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aphicFrame>
        <p:nvGraphicFramePr>
          <p:cNvPr id="12" name="Content Placeholder 2" descr="SmartArt graphic">
            <a:extLst>
              <a:ext uri="{FF2B5EF4-FFF2-40B4-BE49-F238E27FC236}">
                <a16:creationId xmlns:a16="http://schemas.microsoft.com/office/drawing/2014/main" id="{1E5659A2-FA7D-4C38-864B-37B42C27540F}"/>
              </a:ext>
            </a:extLst>
          </p:cNvPr>
          <p:cNvGraphicFramePr>
            <a:graphicFrameLocks noGrp="1"/>
          </p:cNvGraphicFramePr>
          <p:nvPr>
            <p:ph idx="1"/>
            <p:extLst>
              <p:ext uri="{D42A27DB-BD31-4B8C-83A1-F6EECF244321}">
                <p14:modId xmlns:p14="http://schemas.microsoft.com/office/powerpoint/2010/main" val="474096936"/>
              </p:ext>
            </p:extLst>
          </p:nvPr>
        </p:nvGraphicFramePr>
        <p:xfrm>
          <a:off x="6476772" y="2115145"/>
          <a:ext cx="5267553" cy="412630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Picture 2">
            <a:extLst>
              <a:ext uri="{FF2B5EF4-FFF2-40B4-BE49-F238E27FC236}">
                <a16:creationId xmlns:a16="http://schemas.microsoft.com/office/drawing/2014/main" id="{C0E5ECB4-EF43-4D5D-AD0D-8A8E251ECB04}"/>
              </a:ext>
            </a:extLst>
          </p:cNvPr>
          <p:cNvPicPr>
            <a:picLocks noChangeAspect="1"/>
          </p:cNvPicPr>
          <p:nvPr/>
        </p:nvPicPr>
        <p:blipFill>
          <a:blip r:embed="rId8"/>
          <a:stretch>
            <a:fillRect/>
          </a:stretch>
        </p:blipFill>
        <p:spPr>
          <a:xfrm>
            <a:off x="1209676" y="99383"/>
            <a:ext cx="3645867" cy="3669139"/>
          </a:xfrm>
          <a:prstGeom prst="rect">
            <a:avLst/>
          </a:prstGeom>
        </p:spPr>
      </p:pic>
      <p:pic>
        <p:nvPicPr>
          <p:cNvPr id="4" name="Picture 3">
            <a:extLst>
              <a:ext uri="{FF2B5EF4-FFF2-40B4-BE49-F238E27FC236}">
                <a16:creationId xmlns:a16="http://schemas.microsoft.com/office/drawing/2014/main" id="{E6766EC3-3056-4D69-B8E6-766748A6401F}"/>
              </a:ext>
            </a:extLst>
          </p:cNvPr>
          <p:cNvPicPr>
            <a:picLocks noChangeAspect="1"/>
          </p:cNvPicPr>
          <p:nvPr/>
        </p:nvPicPr>
        <p:blipFill>
          <a:blip r:embed="rId9"/>
          <a:stretch>
            <a:fillRect/>
          </a:stretch>
        </p:blipFill>
        <p:spPr>
          <a:xfrm>
            <a:off x="1078156" y="4487787"/>
            <a:ext cx="4155868" cy="2288269"/>
          </a:xfrm>
          <a:prstGeom prst="rect">
            <a:avLst/>
          </a:prstGeom>
        </p:spPr>
      </p:pic>
    </p:spTree>
    <p:extLst>
      <p:ext uri="{BB962C8B-B14F-4D97-AF65-F5344CB8AC3E}">
        <p14:creationId xmlns:p14="http://schemas.microsoft.com/office/powerpoint/2010/main" val="38288442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1B2A784-4501-42A8-86DF-DB27DE3950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256"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9D2C41F-87D7-47C0-ABB1-E2F04A7736C7}"/>
              </a:ext>
            </a:extLst>
          </p:cNvPr>
          <p:cNvSpPr>
            <a:spLocks noGrp="1"/>
          </p:cNvSpPr>
          <p:nvPr>
            <p:ph type="title"/>
          </p:nvPr>
        </p:nvSpPr>
        <p:spPr>
          <a:xfrm>
            <a:off x="6185052" y="407585"/>
            <a:ext cx="5589426" cy="1207566"/>
          </a:xfrm>
        </p:spPr>
        <p:txBody>
          <a:bodyPr vert="horz" lIns="91440" tIns="45720" rIns="91440" bIns="45720" rtlCol="0" anchor="b">
            <a:normAutofit/>
          </a:bodyPr>
          <a:lstStyle/>
          <a:p>
            <a:pPr algn="l"/>
            <a:r>
              <a:rPr lang="en-US" sz="5400" dirty="0"/>
              <a:t>Main charts/plots </a:t>
            </a:r>
          </a:p>
        </p:txBody>
      </p:sp>
      <p:sp>
        <p:nvSpPr>
          <p:cNvPr id="12" name="Freeform: Shape 11">
            <a:extLst>
              <a:ext uri="{FF2B5EF4-FFF2-40B4-BE49-F238E27FC236}">
                <a16:creationId xmlns:a16="http://schemas.microsoft.com/office/drawing/2014/main" id="{5DCD51DF-47F0-4E43-9A0F-6B18888E09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5498" y="0"/>
            <a:ext cx="4901184" cy="4032504"/>
          </a:xfrm>
          <a:custGeom>
            <a:avLst/>
            <a:gdLst>
              <a:gd name="connsiteX0" fmla="*/ 0 w 4901184"/>
              <a:gd name="connsiteY0" fmla="*/ 0 h 4032504"/>
              <a:gd name="connsiteX1" fmla="*/ 4901184 w 4901184"/>
              <a:gd name="connsiteY1" fmla="*/ 0 h 4032504"/>
              <a:gd name="connsiteX2" fmla="*/ 4901184 w 4901184"/>
              <a:gd name="connsiteY2" fmla="*/ 3813911 h 4032504"/>
              <a:gd name="connsiteX3" fmla="*/ 4682591 w 4901184"/>
              <a:gd name="connsiteY3" fmla="*/ 4032504 h 4032504"/>
              <a:gd name="connsiteX4" fmla="*/ 218593 w 4901184"/>
              <a:gd name="connsiteY4" fmla="*/ 4032504 h 4032504"/>
              <a:gd name="connsiteX5" fmla="*/ 0 w 4901184"/>
              <a:gd name="connsiteY5" fmla="*/ 3813911 h 4032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01184" h="4032504">
                <a:moveTo>
                  <a:pt x="0" y="0"/>
                </a:moveTo>
                <a:lnTo>
                  <a:pt x="4901184" y="0"/>
                </a:lnTo>
                <a:lnTo>
                  <a:pt x="4901184" y="3813911"/>
                </a:lnTo>
                <a:cubicBezTo>
                  <a:pt x="4901184" y="3934637"/>
                  <a:pt x="4803317" y="4032504"/>
                  <a:pt x="4682591" y="4032504"/>
                </a:cubicBezTo>
                <a:lnTo>
                  <a:pt x="218593" y="4032504"/>
                </a:lnTo>
                <a:cubicBezTo>
                  <a:pt x="97867" y="4032504"/>
                  <a:pt x="0" y="3934637"/>
                  <a:pt x="0" y="3813911"/>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3D2A823F-3501-42FE-AA79-81397A58E1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0090" y="-3"/>
            <a:ext cx="4572000" cy="3867912"/>
          </a:xfrm>
          <a:custGeom>
            <a:avLst/>
            <a:gdLst>
              <a:gd name="connsiteX0" fmla="*/ 0 w 4572000"/>
              <a:gd name="connsiteY0" fmla="*/ 0 h 3867912"/>
              <a:gd name="connsiteX1" fmla="*/ 4572000 w 4572000"/>
              <a:gd name="connsiteY1" fmla="*/ 0 h 3867912"/>
              <a:gd name="connsiteX2" fmla="*/ 4572000 w 4572000"/>
              <a:gd name="connsiteY2" fmla="*/ 3704966 h 3867912"/>
              <a:gd name="connsiteX3" fmla="*/ 4409054 w 4572000"/>
              <a:gd name="connsiteY3" fmla="*/ 3867912 h 3867912"/>
              <a:gd name="connsiteX4" fmla="*/ 162946 w 4572000"/>
              <a:gd name="connsiteY4" fmla="*/ 3867912 h 3867912"/>
              <a:gd name="connsiteX5" fmla="*/ 0 w 4572000"/>
              <a:gd name="connsiteY5" fmla="*/ 3704966 h 3867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72000" h="3867912">
                <a:moveTo>
                  <a:pt x="0" y="0"/>
                </a:moveTo>
                <a:lnTo>
                  <a:pt x="4572000" y="0"/>
                </a:lnTo>
                <a:lnTo>
                  <a:pt x="4572000" y="3704966"/>
                </a:lnTo>
                <a:cubicBezTo>
                  <a:pt x="4572000" y="3794959"/>
                  <a:pt x="4499047" y="3867912"/>
                  <a:pt x="4409054" y="3867912"/>
                </a:cubicBezTo>
                <a:lnTo>
                  <a:pt x="162946" y="3867912"/>
                </a:lnTo>
                <a:cubicBezTo>
                  <a:pt x="72953" y="3867912"/>
                  <a:pt x="0" y="3794959"/>
                  <a:pt x="0" y="3704966"/>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Content Placeholder 3">
            <a:extLst>
              <a:ext uri="{FF2B5EF4-FFF2-40B4-BE49-F238E27FC236}">
                <a16:creationId xmlns:a16="http://schemas.microsoft.com/office/drawing/2014/main" id="{F1E4638A-A6C0-4108-B830-4E7BE8580E05}"/>
              </a:ext>
            </a:extLst>
          </p:cNvPr>
          <p:cNvPicPr>
            <a:picLocks noGrp="1" noChangeAspect="1"/>
          </p:cNvPicPr>
          <p:nvPr>
            <p:ph idx="1"/>
          </p:nvPr>
        </p:nvPicPr>
        <p:blipFill>
          <a:blip r:embed="rId3"/>
          <a:stretch>
            <a:fillRect/>
          </a:stretch>
        </p:blipFill>
        <p:spPr>
          <a:xfrm>
            <a:off x="1528592" y="407585"/>
            <a:ext cx="3318216" cy="3135715"/>
          </a:xfrm>
          <a:prstGeom prst="rect">
            <a:avLst/>
          </a:prstGeom>
        </p:spPr>
      </p:pic>
      <p:sp>
        <p:nvSpPr>
          <p:cNvPr id="16" name="Freeform: Shape 15">
            <a:extLst>
              <a:ext uri="{FF2B5EF4-FFF2-40B4-BE49-F238E27FC236}">
                <a16:creationId xmlns:a16="http://schemas.microsoft.com/office/drawing/2014/main" id="{767CF198-49C5-4D2A-93C6-A7A4D04B9B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5498" y="4241249"/>
            <a:ext cx="4901184" cy="2616751"/>
          </a:xfrm>
          <a:custGeom>
            <a:avLst/>
            <a:gdLst>
              <a:gd name="connsiteX0" fmla="*/ 218593 w 4901184"/>
              <a:gd name="connsiteY0" fmla="*/ 0 h 2616751"/>
              <a:gd name="connsiteX1" fmla="*/ 4682591 w 4901184"/>
              <a:gd name="connsiteY1" fmla="*/ 0 h 2616751"/>
              <a:gd name="connsiteX2" fmla="*/ 4901184 w 4901184"/>
              <a:gd name="connsiteY2" fmla="*/ 218593 h 2616751"/>
              <a:gd name="connsiteX3" fmla="*/ 4901184 w 4901184"/>
              <a:gd name="connsiteY3" fmla="*/ 2616751 h 2616751"/>
              <a:gd name="connsiteX4" fmla="*/ 0 w 4901184"/>
              <a:gd name="connsiteY4" fmla="*/ 2616751 h 2616751"/>
              <a:gd name="connsiteX5" fmla="*/ 0 w 4901184"/>
              <a:gd name="connsiteY5" fmla="*/ 218593 h 2616751"/>
              <a:gd name="connsiteX6" fmla="*/ 218593 w 4901184"/>
              <a:gd name="connsiteY6" fmla="*/ 0 h 2616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01184" h="2616751">
                <a:moveTo>
                  <a:pt x="218593" y="0"/>
                </a:moveTo>
                <a:lnTo>
                  <a:pt x="4682591" y="0"/>
                </a:lnTo>
                <a:cubicBezTo>
                  <a:pt x="4803317" y="0"/>
                  <a:pt x="4901184" y="97867"/>
                  <a:pt x="4901184" y="218593"/>
                </a:cubicBezTo>
                <a:lnTo>
                  <a:pt x="4901184" y="2616751"/>
                </a:lnTo>
                <a:lnTo>
                  <a:pt x="0" y="2616751"/>
                </a:lnTo>
                <a:lnTo>
                  <a:pt x="0" y="218593"/>
                </a:lnTo>
                <a:cubicBezTo>
                  <a:pt x="0" y="97867"/>
                  <a:pt x="97867" y="0"/>
                  <a:pt x="218593"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4D1EC289-2791-41B5-B240-03653B703D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0090" y="4405843"/>
            <a:ext cx="4572000" cy="2452159"/>
          </a:xfrm>
          <a:custGeom>
            <a:avLst/>
            <a:gdLst>
              <a:gd name="connsiteX0" fmla="*/ 162946 w 4572000"/>
              <a:gd name="connsiteY0" fmla="*/ 0 h 2452159"/>
              <a:gd name="connsiteX1" fmla="*/ 4409054 w 4572000"/>
              <a:gd name="connsiteY1" fmla="*/ 0 h 2452159"/>
              <a:gd name="connsiteX2" fmla="*/ 4572000 w 4572000"/>
              <a:gd name="connsiteY2" fmla="*/ 162946 h 2452159"/>
              <a:gd name="connsiteX3" fmla="*/ 4572000 w 4572000"/>
              <a:gd name="connsiteY3" fmla="*/ 2452159 h 2452159"/>
              <a:gd name="connsiteX4" fmla="*/ 0 w 4572000"/>
              <a:gd name="connsiteY4" fmla="*/ 2452159 h 2452159"/>
              <a:gd name="connsiteX5" fmla="*/ 0 w 4572000"/>
              <a:gd name="connsiteY5" fmla="*/ 162946 h 2452159"/>
              <a:gd name="connsiteX6" fmla="*/ 162946 w 4572000"/>
              <a:gd name="connsiteY6" fmla="*/ 0 h 2452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72000" h="2452159">
                <a:moveTo>
                  <a:pt x="162946" y="0"/>
                </a:moveTo>
                <a:lnTo>
                  <a:pt x="4409054" y="0"/>
                </a:lnTo>
                <a:cubicBezTo>
                  <a:pt x="4499047" y="0"/>
                  <a:pt x="4572000" y="72953"/>
                  <a:pt x="4572000" y="162946"/>
                </a:cubicBezTo>
                <a:lnTo>
                  <a:pt x="4572000" y="2452159"/>
                </a:lnTo>
                <a:lnTo>
                  <a:pt x="0" y="2452159"/>
                </a:lnTo>
                <a:lnTo>
                  <a:pt x="0" y="162946"/>
                </a:lnTo>
                <a:cubicBezTo>
                  <a:pt x="0" y="72953"/>
                  <a:pt x="72953" y="0"/>
                  <a:pt x="162946"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a:extLst>
              <a:ext uri="{FF2B5EF4-FFF2-40B4-BE49-F238E27FC236}">
                <a16:creationId xmlns:a16="http://schemas.microsoft.com/office/drawing/2014/main" id="{FCAA1B24-5111-4982-8970-7CD8539DF202}"/>
              </a:ext>
            </a:extLst>
          </p:cNvPr>
          <p:cNvPicPr>
            <a:picLocks noChangeAspect="1"/>
          </p:cNvPicPr>
          <p:nvPr/>
        </p:nvPicPr>
        <p:blipFill>
          <a:blip r:embed="rId4"/>
          <a:stretch>
            <a:fillRect/>
          </a:stretch>
        </p:blipFill>
        <p:spPr>
          <a:xfrm>
            <a:off x="1270000" y="4656942"/>
            <a:ext cx="3835400" cy="1864656"/>
          </a:xfrm>
          <a:prstGeom prst="rect">
            <a:avLst/>
          </a:prstGeom>
        </p:spPr>
      </p:pic>
      <p:sp>
        <p:nvSpPr>
          <p:cNvPr id="7" name="TextBox 6">
            <a:extLst>
              <a:ext uri="{FF2B5EF4-FFF2-40B4-BE49-F238E27FC236}">
                <a16:creationId xmlns:a16="http://schemas.microsoft.com/office/drawing/2014/main" id="{6910D448-14B6-41DD-B420-4FFDC6549553}"/>
              </a:ext>
            </a:extLst>
          </p:cNvPr>
          <p:cNvSpPr txBox="1"/>
          <p:nvPr/>
        </p:nvSpPr>
        <p:spPr>
          <a:xfrm>
            <a:off x="6664185" y="2944579"/>
            <a:ext cx="4657725" cy="923330"/>
          </a:xfrm>
          <a:prstGeom prst="rect">
            <a:avLst/>
          </a:prstGeom>
          <a:noFill/>
        </p:spPr>
        <p:txBody>
          <a:bodyPr wrap="square" rtlCol="0">
            <a:spAutoFit/>
          </a:bodyPr>
          <a:lstStyle/>
          <a:p>
            <a:r>
              <a:rPr lang="en-GB" dirty="0"/>
              <a:t>A histogram and a bar plot to show the most and least frequent crimes in San Francisco for the past 12 years.</a:t>
            </a:r>
          </a:p>
        </p:txBody>
      </p:sp>
    </p:spTree>
    <p:extLst>
      <p:ext uri="{BB962C8B-B14F-4D97-AF65-F5344CB8AC3E}">
        <p14:creationId xmlns:p14="http://schemas.microsoft.com/office/powerpoint/2010/main" val="15554313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4" name="Rectangle 10">
            <a:extLst>
              <a:ext uri="{FF2B5EF4-FFF2-40B4-BE49-F238E27FC236}">
                <a16:creationId xmlns:a16="http://schemas.microsoft.com/office/drawing/2014/main" id="{4608E264-926B-434A-8D58-87ACA185D8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FE58530-E800-4458-9DF1-678B244A584C}"/>
              </a:ext>
            </a:extLst>
          </p:cNvPr>
          <p:cNvSpPr>
            <a:spLocks noGrp="1"/>
          </p:cNvSpPr>
          <p:nvPr>
            <p:ph type="title"/>
          </p:nvPr>
        </p:nvSpPr>
        <p:spPr>
          <a:xfrm>
            <a:off x="5279472" y="609600"/>
            <a:ext cx="5844759" cy="1191904"/>
          </a:xfrm>
        </p:spPr>
        <p:txBody>
          <a:bodyPr>
            <a:normAutofit/>
          </a:bodyPr>
          <a:lstStyle/>
          <a:p>
            <a:r>
              <a:rPr lang="en-GB" dirty="0"/>
              <a:t>Data Cleansing</a:t>
            </a:r>
          </a:p>
        </p:txBody>
      </p:sp>
      <p:pic>
        <p:nvPicPr>
          <p:cNvPr id="13" name="Picture 12">
            <a:extLst>
              <a:ext uri="{FF2B5EF4-FFF2-40B4-BE49-F238E27FC236}">
                <a16:creationId xmlns:a16="http://schemas.microsoft.com/office/drawing/2014/main" id="{E67A036B-F109-477D-A092-D947533E27E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964" r="2807" b="1446"/>
          <a:stretch/>
        </p:blipFill>
        <p:spPr>
          <a:xfrm>
            <a:off x="-10650" y="1"/>
            <a:ext cx="4966697" cy="6858000"/>
          </a:xfrm>
          <a:prstGeom prst="rect">
            <a:avLst/>
          </a:prstGeom>
        </p:spPr>
      </p:pic>
      <p:pic>
        <p:nvPicPr>
          <p:cNvPr id="6" name="Picture 5">
            <a:extLst>
              <a:ext uri="{FF2B5EF4-FFF2-40B4-BE49-F238E27FC236}">
                <a16:creationId xmlns:a16="http://schemas.microsoft.com/office/drawing/2014/main" id="{99367D34-0827-4554-96A0-C3EA03B84414}"/>
              </a:ext>
            </a:extLst>
          </p:cNvPr>
          <p:cNvPicPr>
            <a:picLocks noChangeAspect="1"/>
          </p:cNvPicPr>
          <p:nvPr/>
        </p:nvPicPr>
        <p:blipFill rotWithShape="1">
          <a:blip r:embed="rId4"/>
          <a:srcRect r="2712"/>
          <a:stretch/>
        </p:blipFill>
        <p:spPr>
          <a:xfrm>
            <a:off x="632815" y="643465"/>
            <a:ext cx="4003193" cy="2551176"/>
          </a:xfrm>
          <a:prstGeom prst="rect">
            <a:avLst/>
          </a:prstGeom>
        </p:spPr>
      </p:pic>
      <p:pic>
        <p:nvPicPr>
          <p:cNvPr id="5" name="Picture 4">
            <a:extLst>
              <a:ext uri="{FF2B5EF4-FFF2-40B4-BE49-F238E27FC236}">
                <a16:creationId xmlns:a16="http://schemas.microsoft.com/office/drawing/2014/main" id="{4F85580F-01AB-4F14-82F3-9052B0434A7C}"/>
              </a:ext>
            </a:extLst>
          </p:cNvPr>
          <p:cNvPicPr>
            <a:picLocks noChangeAspect="1"/>
          </p:cNvPicPr>
          <p:nvPr/>
        </p:nvPicPr>
        <p:blipFill rotWithShape="1">
          <a:blip r:embed="rId5"/>
          <a:srcRect b="2332"/>
          <a:stretch/>
        </p:blipFill>
        <p:spPr>
          <a:xfrm>
            <a:off x="632815" y="3294291"/>
            <a:ext cx="4003193" cy="2551176"/>
          </a:xfrm>
          <a:prstGeom prst="rect">
            <a:avLst/>
          </a:prstGeom>
        </p:spPr>
      </p:pic>
      <p:sp>
        <p:nvSpPr>
          <p:cNvPr id="3" name="Content Placeholder 2">
            <a:extLst>
              <a:ext uri="{FF2B5EF4-FFF2-40B4-BE49-F238E27FC236}">
                <a16:creationId xmlns:a16="http://schemas.microsoft.com/office/drawing/2014/main" id="{4F305D24-58F2-4B1D-B6D6-FBC36827AB0C}"/>
              </a:ext>
            </a:extLst>
          </p:cNvPr>
          <p:cNvSpPr>
            <a:spLocks noGrp="1"/>
          </p:cNvSpPr>
          <p:nvPr>
            <p:ph idx="1"/>
          </p:nvPr>
        </p:nvSpPr>
        <p:spPr>
          <a:xfrm>
            <a:off x="5279472" y="1958453"/>
            <a:ext cx="5844760" cy="3736395"/>
          </a:xfrm>
        </p:spPr>
        <p:txBody>
          <a:bodyPr anchor="ctr">
            <a:normAutofit/>
          </a:bodyPr>
          <a:lstStyle/>
          <a:p>
            <a:r>
              <a:rPr lang="en-GB" dirty="0"/>
              <a:t>Checked for outliers in the data with the aid of box plots.</a:t>
            </a:r>
          </a:p>
          <a:p>
            <a:r>
              <a:rPr lang="en-GB" dirty="0"/>
              <a:t>Outliers were only found in (X-Longitude) and (Y-Latitude)</a:t>
            </a:r>
          </a:p>
          <a:p>
            <a:pPr marL="36900" indent="0">
              <a:buNone/>
            </a:pPr>
            <a:endParaRPr lang="en-GB" dirty="0"/>
          </a:p>
        </p:txBody>
      </p:sp>
    </p:spTree>
    <p:extLst>
      <p:ext uri="{BB962C8B-B14F-4D97-AF65-F5344CB8AC3E}">
        <p14:creationId xmlns:p14="http://schemas.microsoft.com/office/powerpoint/2010/main" val="41723730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4608E264-926B-434A-8D58-87ACA185D8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FE58530-E800-4458-9DF1-678B244A584C}"/>
              </a:ext>
            </a:extLst>
          </p:cNvPr>
          <p:cNvSpPr>
            <a:spLocks noGrp="1"/>
          </p:cNvSpPr>
          <p:nvPr>
            <p:ph type="title"/>
          </p:nvPr>
        </p:nvSpPr>
        <p:spPr>
          <a:xfrm>
            <a:off x="5279472" y="609600"/>
            <a:ext cx="5844759" cy="1191904"/>
          </a:xfrm>
        </p:spPr>
        <p:txBody>
          <a:bodyPr>
            <a:normAutofit/>
          </a:bodyPr>
          <a:lstStyle/>
          <a:p>
            <a:r>
              <a:rPr lang="en-GB" dirty="0"/>
              <a:t>Data Cleansing</a:t>
            </a:r>
          </a:p>
        </p:txBody>
      </p:sp>
      <p:pic>
        <p:nvPicPr>
          <p:cNvPr id="21" name="Picture 20">
            <a:extLst>
              <a:ext uri="{FF2B5EF4-FFF2-40B4-BE49-F238E27FC236}">
                <a16:creationId xmlns:a16="http://schemas.microsoft.com/office/drawing/2014/main" id="{E67A036B-F109-477D-A092-D947533E27E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964" r="2807" b="1446"/>
          <a:stretch/>
        </p:blipFill>
        <p:spPr>
          <a:xfrm>
            <a:off x="-10650" y="1"/>
            <a:ext cx="4966697" cy="6858000"/>
          </a:xfrm>
          <a:prstGeom prst="rect">
            <a:avLst/>
          </a:prstGeom>
        </p:spPr>
      </p:pic>
      <p:pic>
        <p:nvPicPr>
          <p:cNvPr id="4" name="Picture 3">
            <a:extLst>
              <a:ext uri="{FF2B5EF4-FFF2-40B4-BE49-F238E27FC236}">
                <a16:creationId xmlns:a16="http://schemas.microsoft.com/office/drawing/2014/main" id="{F0834685-5939-49D5-AB19-E957D94D8906}"/>
              </a:ext>
            </a:extLst>
          </p:cNvPr>
          <p:cNvPicPr>
            <a:picLocks noChangeAspect="1"/>
          </p:cNvPicPr>
          <p:nvPr/>
        </p:nvPicPr>
        <p:blipFill rotWithShape="1">
          <a:blip r:embed="rId4"/>
          <a:srcRect b="34"/>
          <a:stretch/>
        </p:blipFill>
        <p:spPr>
          <a:xfrm>
            <a:off x="632815" y="643465"/>
            <a:ext cx="4003193" cy="2551176"/>
          </a:xfrm>
          <a:prstGeom prst="rect">
            <a:avLst/>
          </a:prstGeom>
        </p:spPr>
      </p:pic>
      <p:pic>
        <p:nvPicPr>
          <p:cNvPr id="7" name="Picture 6">
            <a:extLst>
              <a:ext uri="{FF2B5EF4-FFF2-40B4-BE49-F238E27FC236}">
                <a16:creationId xmlns:a16="http://schemas.microsoft.com/office/drawing/2014/main" id="{47C84F9B-63D8-4C5F-A9F0-A4E4B1FD5EC6}"/>
              </a:ext>
            </a:extLst>
          </p:cNvPr>
          <p:cNvPicPr>
            <a:picLocks noChangeAspect="1"/>
          </p:cNvPicPr>
          <p:nvPr/>
        </p:nvPicPr>
        <p:blipFill rotWithShape="1">
          <a:blip r:embed="rId5"/>
          <a:srcRect b="1196"/>
          <a:stretch/>
        </p:blipFill>
        <p:spPr>
          <a:xfrm>
            <a:off x="632815" y="3294291"/>
            <a:ext cx="4003193" cy="2551176"/>
          </a:xfrm>
          <a:prstGeom prst="rect">
            <a:avLst/>
          </a:prstGeom>
        </p:spPr>
      </p:pic>
      <p:sp>
        <p:nvSpPr>
          <p:cNvPr id="3" name="Content Placeholder 2">
            <a:extLst>
              <a:ext uri="{FF2B5EF4-FFF2-40B4-BE49-F238E27FC236}">
                <a16:creationId xmlns:a16="http://schemas.microsoft.com/office/drawing/2014/main" id="{4F305D24-58F2-4B1D-B6D6-FBC36827AB0C}"/>
              </a:ext>
            </a:extLst>
          </p:cNvPr>
          <p:cNvSpPr>
            <a:spLocks noGrp="1"/>
          </p:cNvSpPr>
          <p:nvPr>
            <p:ph idx="1"/>
          </p:nvPr>
        </p:nvSpPr>
        <p:spPr>
          <a:xfrm>
            <a:off x="5279472" y="1958453"/>
            <a:ext cx="5844760" cy="3736395"/>
          </a:xfrm>
        </p:spPr>
        <p:txBody>
          <a:bodyPr anchor="ctr">
            <a:normAutofit/>
          </a:bodyPr>
          <a:lstStyle/>
          <a:p>
            <a:r>
              <a:rPr lang="en-GB" dirty="0"/>
              <a:t>Outliers found were fixed using a function that calculates the range, upper and lower whiskers.</a:t>
            </a:r>
          </a:p>
          <a:p>
            <a:r>
              <a:rPr lang="en-GB" dirty="0"/>
              <a:t>This function puts the outlier values with whichever lower or upper whisker it’s nearest to.</a:t>
            </a:r>
          </a:p>
          <a:p>
            <a:pPr marL="36900" indent="0">
              <a:buNone/>
            </a:pPr>
            <a:endParaRPr lang="en-GB" dirty="0"/>
          </a:p>
        </p:txBody>
      </p:sp>
    </p:spTree>
    <p:extLst>
      <p:ext uri="{BB962C8B-B14F-4D97-AF65-F5344CB8AC3E}">
        <p14:creationId xmlns:p14="http://schemas.microsoft.com/office/powerpoint/2010/main" val="263578309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Arial Nova">
      <a:majorFont>
        <a:latin typeface="Arial Nova Light"/>
        <a:ea typeface=""/>
        <a:cs typeface=""/>
      </a:majorFont>
      <a:minorFont>
        <a:latin typeface="Arial Nova"/>
        <a:ea typeface=""/>
        <a:cs typeface=""/>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7E70FC5-1855-47AB-8CE1-CB3C873A8988}">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30CB38EC-895A-4F8F-8F75-E263501ABB5A}">
  <ds:schemaRefs>
    <ds:schemaRef ds:uri="http://schemas.microsoft.com/sharepoint/v3/contenttype/forms"/>
  </ds:schemaRefs>
</ds:datastoreItem>
</file>

<file path=customXml/itemProps3.xml><?xml version="1.0" encoding="utf-8"?>
<ds:datastoreItem xmlns:ds="http://schemas.openxmlformats.org/officeDocument/2006/customXml" ds:itemID="{5560E646-30AD-4BA0-97EA-A7A07DF5499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{A1EB120D-D29A-4E99-89EF-DB9B0C391817}tf11665031_win32</Template>
  <TotalTime>73</TotalTime>
  <Words>921</Words>
  <Application>Microsoft Office PowerPoint</Application>
  <PresentationFormat>Widescreen</PresentationFormat>
  <Paragraphs>90</Paragraphs>
  <Slides>19</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19</vt:i4>
      </vt:variant>
    </vt:vector>
  </HeadingPairs>
  <TitlesOfParts>
    <vt:vector size="26" baseType="lpstr">
      <vt:lpstr>Arial Nova</vt:lpstr>
      <vt:lpstr>Arial Nova Light</vt:lpstr>
      <vt:lpstr>Calibri</vt:lpstr>
      <vt:lpstr>Symbol</vt:lpstr>
      <vt:lpstr>Wingdings</vt:lpstr>
      <vt:lpstr>Wingdings 2</vt:lpstr>
      <vt:lpstr>SlateVTI</vt:lpstr>
      <vt:lpstr>San Francisco Crime Classification</vt:lpstr>
      <vt:lpstr>San Francisco Crime</vt:lpstr>
      <vt:lpstr>San Francisco Crime</vt:lpstr>
      <vt:lpstr>San Francisco Crime</vt:lpstr>
      <vt:lpstr>Main charts/plots </vt:lpstr>
      <vt:lpstr>Main charts/plots </vt:lpstr>
      <vt:lpstr>Main charts/plots </vt:lpstr>
      <vt:lpstr>Data Cleansing</vt:lpstr>
      <vt:lpstr>Data Cleansing</vt:lpstr>
      <vt:lpstr>Data Cleansing</vt:lpstr>
      <vt:lpstr>Data Cleansing</vt:lpstr>
      <vt:lpstr>Data Cleansing</vt:lpstr>
      <vt:lpstr>Classification Models</vt:lpstr>
      <vt:lpstr>Classification Models</vt:lpstr>
      <vt:lpstr>Classification Models</vt:lpstr>
      <vt:lpstr>Classification Models</vt:lpstr>
      <vt:lpstr>Classification Models</vt:lpstr>
      <vt:lpstr>San Francisco Crime</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San Francisco Crime Classification</dc:title>
  <dc:creator>es-NouranHisham2023</dc:creator>
  <cp:lastModifiedBy>es-NouranHisham2023</cp:lastModifiedBy>
  <cp:revision>19</cp:revision>
  <dcterms:created xsi:type="dcterms:W3CDTF">2021-11-06T11:02:18Z</dcterms:created>
  <dcterms:modified xsi:type="dcterms:W3CDTF">2021-11-06T12:16:06Z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